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2" r:id="rId5"/>
    <p:sldMasterId id="2147483673"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Lst>
  <p:sldSz cy="5143500" cx="9144000"/>
  <p:notesSz cx="6858000" cy="9144000"/>
  <p:embeddedFontLst>
    <p:embeddedFont>
      <p:font typeface="Anek Devanagari"/>
      <p:regular r:id="rId46"/>
      <p:bold r:id="rId47"/>
    </p:embeddedFont>
    <p:embeddedFont>
      <p:font typeface="Proxima Nova"/>
      <p:regular r:id="rId48"/>
      <p:bold r:id="rId49"/>
      <p:italic r:id="rId50"/>
      <p:boldItalic r:id="rId51"/>
    </p:embeddedFont>
    <p:embeddedFont>
      <p:font typeface="Red Hat Text Medium"/>
      <p:regular r:id="rId52"/>
      <p:bold r:id="rId53"/>
      <p:italic r:id="rId54"/>
      <p:boldItalic r:id="rId55"/>
    </p:embeddedFont>
    <p:embeddedFont>
      <p:font typeface="Roboto Medium"/>
      <p:regular r:id="rId56"/>
      <p:bold r:id="rId57"/>
      <p:italic r:id="rId58"/>
      <p:boldItalic r:id="rId59"/>
    </p:embeddedFont>
    <p:embeddedFont>
      <p:font typeface="Amatic SC"/>
      <p:regular r:id="rId60"/>
      <p:bold r:id="rId61"/>
    </p:embeddedFont>
    <p:embeddedFont>
      <p:font typeface="Bebas Neue"/>
      <p:regular r:id="rId62"/>
    </p:embeddedFont>
    <p:embeddedFont>
      <p:font typeface="Red Hat Text"/>
      <p:regular r:id="rId63"/>
      <p:bold r:id="rId64"/>
      <p:italic r:id="rId65"/>
      <p:boldItalic r:id="rId66"/>
    </p:embeddedFont>
    <p:embeddedFont>
      <p:font typeface="Changa One"/>
      <p:regular r:id="rId67"/>
      <p:italic r:id="rId6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449">
          <p15:clr>
            <a:srgbClr val="747775"/>
          </p15:clr>
        </p15:guide>
        <p15:guide id="2" orient="horz" pos="1080">
          <p15:clr>
            <a:srgbClr val="747775"/>
          </p15:clr>
        </p15:guide>
        <p15:guide id="3" orient="horz" pos="2903">
          <p15:clr>
            <a:srgbClr val="747775"/>
          </p15:clr>
        </p15:guide>
        <p15:guide id="4" orient="horz" pos="1385">
          <p15:clr>
            <a:srgbClr val="747775"/>
          </p15:clr>
        </p15:guide>
        <p15:guide id="5" pos="531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A274127-712D-4779-9C74-E336F894FF8F}">
  <a:tblStyle styleId="{AA274127-712D-4779-9C74-E336F894FF8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49"/>
        <p:guide pos="1080" orient="horz"/>
        <p:guide pos="2903" orient="horz"/>
        <p:guide pos="1385" orient="horz"/>
        <p:guide pos="5311"/>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font" Target="fonts/AnekDevanagari-regular.fntdata"/><Relationship Id="rId45" Type="http://schemas.openxmlformats.org/officeDocument/2006/relationships/slide" Target="slides/slide38.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font" Target="fonts/ProximaNova-regular.fntdata"/><Relationship Id="rId47" Type="http://schemas.openxmlformats.org/officeDocument/2006/relationships/font" Target="fonts/AnekDevanagari-bold.fntdata"/><Relationship Id="rId49" Type="http://schemas.openxmlformats.org/officeDocument/2006/relationships/font" Target="fonts/ProximaNova-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BebasNeue-regular.fntdata"/><Relationship Id="rId61" Type="http://schemas.openxmlformats.org/officeDocument/2006/relationships/font" Target="fonts/AmaticSC-bold.fntdata"/><Relationship Id="rId20" Type="http://schemas.openxmlformats.org/officeDocument/2006/relationships/slide" Target="slides/slide13.xml"/><Relationship Id="rId64" Type="http://schemas.openxmlformats.org/officeDocument/2006/relationships/font" Target="fonts/RedHatText-bold.fntdata"/><Relationship Id="rId63" Type="http://schemas.openxmlformats.org/officeDocument/2006/relationships/font" Target="fonts/RedHatText-regular.fntdata"/><Relationship Id="rId22" Type="http://schemas.openxmlformats.org/officeDocument/2006/relationships/slide" Target="slides/slide15.xml"/><Relationship Id="rId66" Type="http://schemas.openxmlformats.org/officeDocument/2006/relationships/font" Target="fonts/RedHatText-boldItalic.fntdata"/><Relationship Id="rId21" Type="http://schemas.openxmlformats.org/officeDocument/2006/relationships/slide" Target="slides/slide14.xml"/><Relationship Id="rId65" Type="http://schemas.openxmlformats.org/officeDocument/2006/relationships/font" Target="fonts/RedHatText-italic.fntdata"/><Relationship Id="rId24" Type="http://schemas.openxmlformats.org/officeDocument/2006/relationships/slide" Target="slides/slide17.xml"/><Relationship Id="rId68" Type="http://schemas.openxmlformats.org/officeDocument/2006/relationships/font" Target="fonts/ChangaOne-italic.fntdata"/><Relationship Id="rId23" Type="http://schemas.openxmlformats.org/officeDocument/2006/relationships/slide" Target="slides/slide16.xml"/><Relationship Id="rId67" Type="http://schemas.openxmlformats.org/officeDocument/2006/relationships/font" Target="fonts/ChangaOne-regular.fntdata"/><Relationship Id="rId60" Type="http://schemas.openxmlformats.org/officeDocument/2006/relationships/font" Target="fonts/AmaticSC-regular.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ProximaNova-boldItalic.fntdata"/><Relationship Id="rId50" Type="http://schemas.openxmlformats.org/officeDocument/2006/relationships/font" Target="fonts/ProximaNova-italic.fntdata"/><Relationship Id="rId53" Type="http://schemas.openxmlformats.org/officeDocument/2006/relationships/font" Target="fonts/RedHatTextMedium-bold.fntdata"/><Relationship Id="rId52" Type="http://schemas.openxmlformats.org/officeDocument/2006/relationships/font" Target="fonts/RedHatTextMedium-regular.fntdata"/><Relationship Id="rId11" Type="http://schemas.openxmlformats.org/officeDocument/2006/relationships/slide" Target="slides/slide4.xml"/><Relationship Id="rId55" Type="http://schemas.openxmlformats.org/officeDocument/2006/relationships/font" Target="fonts/RedHatTextMedium-boldItalic.fntdata"/><Relationship Id="rId10" Type="http://schemas.openxmlformats.org/officeDocument/2006/relationships/slide" Target="slides/slide3.xml"/><Relationship Id="rId54" Type="http://schemas.openxmlformats.org/officeDocument/2006/relationships/font" Target="fonts/RedHatTextMedium-italic.fntdata"/><Relationship Id="rId13" Type="http://schemas.openxmlformats.org/officeDocument/2006/relationships/slide" Target="slides/slide6.xml"/><Relationship Id="rId57" Type="http://schemas.openxmlformats.org/officeDocument/2006/relationships/font" Target="fonts/RobotoMedium-bold.fntdata"/><Relationship Id="rId12" Type="http://schemas.openxmlformats.org/officeDocument/2006/relationships/slide" Target="slides/slide5.xml"/><Relationship Id="rId56" Type="http://schemas.openxmlformats.org/officeDocument/2006/relationships/font" Target="fonts/RobotoMedium-regular.fntdata"/><Relationship Id="rId15" Type="http://schemas.openxmlformats.org/officeDocument/2006/relationships/slide" Target="slides/slide8.xml"/><Relationship Id="rId59" Type="http://schemas.openxmlformats.org/officeDocument/2006/relationships/font" Target="fonts/RobotoMedium-boldItalic.fntdata"/><Relationship Id="rId14" Type="http://schemas.openxmlformats.org/officeDocument/2006/relationships/slide" Target="slides/slide7.xml"/><Relationship Id="rId58" Type="http://schemas.openxmlformats.org/officeDocument/2006/relationships/font" Target="fonts/RobotoMedium-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2a91e10fd9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2a91e10fd9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22b6e5e73fa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22b6e5e73fa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6" name="Shape 576"/>
        <p:cNvGrpSpPr/>
        <p:nvPr/>
      </p:nvGrpSpPr>
      <p:grpSpPr>
        <a:xfrm>
          <a:off x="0" y="0"/>
          <a:ext cx="0" cy="0"/>
          <a:chOff x="0" y="0"/>
          <a:chExt cx="0" cy="0"/>
        </a:xfrm>
      </p:grpSpPr>
      <p:sp>
        <p:nvSpPr>
          <p:cNvPr id="577" name="Google Shape;577;g22a9af7c49b_0_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8" name="Google Shape;578;g22a9af7c49b_0_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22a9af7c49b_0_3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22a9af7c49b_0_3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22a9af7c49b_0_4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22a9af7c49b_0_4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2390bf3cae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2390bf3cae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22a9af7c49b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22a9af7c49b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3" name="Shape 643"/>
        <p:cNvGrpSpPr/>
        <p:nvPr/>
      </p:nvGrpSpPr>
      <p:grpSpPr>
        <a:xfrm>
          <a:off x="0" y="0"/>
          <a:ext cx="0" cy="0"/>
          <a:chOff x="0" y="0"/>
          <a:chExt cx="0" cy="0"/>
        </a:xfrm>
      </p:grpSpPr>
      <p:sp>
        <p:nvSpPr>
          <p:cNvPr id="644" name="Google Shape;644;g22a9af7c49b_0_5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5" name="Google Shape;645;g22a9af7c49b_0_5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5" name="Shape 665"/>
        <p:cNvGrpSpPr/>
        <p:nvPr/>
      </p:nvGrpSpPr>
      <p:grpSpPr>
        <a:xfrm>
          <a:off x="0" y="0"/>
          <a:ext cx="0" cy="0"/>
          <a:chOff x="0" y="0"/>
          <a:chExt cx="0" cy="0"/>
        </a:xfrm>
      </p:grpSpPr>
      <p:sp>
        <p:nvSpPr>
          <p:cNvPr id="666" name="Google Shape;666;g22a9af7c49b_0_5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7" name="Google Shape;667;g22a9af7c49b_0_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22a9af7c49b_0_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22a9af7c49b_0_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22a9af7c49b_0_1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22a9af7c49b_0_1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2a91e10fd9_0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2a91e10fd9_0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22a9af7c49b_0_1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8" name="Google Shape;878;g22a9af7c49b_0_1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7" name="Shape 887"/>
        <p:cNvGrpSpPr/>
        <p:nvPr/>
      </p:nvGrpSpPr>
      <p:grpSpPr>
        <a:xfrm>
          <a:off x="0" y="0"/>
          <a:ext cx="0" cy="0"/>
          <a:chOff x="0" y="0"/>
          <a:chExt cx="0" cy="0"/>
        </a:xfrm>
      </p:grpSpPr>
      <p:sp>
        <p:nvSpPr>
          <p:cNvPr id="888" name="Google Shape;888;g22a9af7c49b_0_20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 name="Google Shape;889;g22a9af7c49b_0_20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22a9af7c49b_0_20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22a9af7c49b_0_20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9" name="Shape 899"/>
        <p:cNvGrpSpPr/>
        <p:nvPr/>
      </p:nvGrpSpPr>
      <p:grpSpPr>
        <a:xfrm>
          <a:off x="0" y="0"/>
          <a:ext cx="0" cy="0"/>
          <a:chOff x="0" y="0"/>
          <a:chExt cx="0" cy="0"/>
        </a:xfrm>
      </p:grpSpPr>
      <p:sp>
        <p:nvSpPr>
          <p:cNvPr id="900" name="Google Shape;900;g22a9af7c49b_0_200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1" name="Google Shape;901;g22a9af7c49b_0_200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3" name="Shape 923"/>
        <p:cNvGrpSpPr/>
        <p:nvPr/>
      </p:nvGrpSpPr>
      <p:grpSpPr>
        <a:xfrm>
          <a:off x="0" y="0"/>
          <a:ext cx="0" cy="0"/>
          <a:chOff x="0" y="0"/>
          <a:chExt cx="0" cy="0"/>
        </a:xfrm>
      </p:grpSpPr>
      <p:sp>
        <p:nvSpPr>
          <p:cNvPr id="924" name="Google Shape;924;g22a9af7c49b_0_200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5" name="Google Shape;925;g22a9af7c49b_0_20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9" name="Shape 939"/>
        <p:cNvGrpSpPr/>
        <p:nvPr/>
      </p:nvGrpSpPr>
      <p:grpSpPr>
        <a:xfrm>
          <a:off x="0" y="0"/>
          <a:ext cx="0" cy="0"/>
          <a:chOff x="0" y="0"/>
          <a:chExt cx="0" cy="0"/>
        </a:xfrm>
      </p:grpSpPr>
      <p:sp>
        <p:nvSpPr>
          <p:cNvPr id="940" name="Google Shape;940;g22a9af7c49b_0_200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1" name="Google Shape;941;g22a9af7c49b_0_200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22a9af7c49b_0_20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22a9af7c49b_0_20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9" name="Shape 3479"/>
        <p:cNvGrpSpPr/>
        <p:nvPr/>
      </p:nvGrpSpPr>
      <p:grpSpPr>
        <a:xfrm>
          <a:off x="0" y="0"/>
          <a:ext cx="0" cy="0"/>
          <a:chOff x="0" y="0"/>
          <a:chExt cx="0" cy="0"/>
        </a:xfrm>
      </p:grpSpPr>
      <p:sp>
        <p:nvSpPr>
          <p:cNvPr id="3480" name="Google Shape;3480;g22a9af7c49b_0_22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81" name="Google Shape;3481;g22a9af7c49b_0_22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8" name="Shape 3898"/>
        <p:cNvGrpSpPr/>
        <p:nvPr/>
      </p:nvGrpSpPr>
      <p:grpSpPr>
        <a:xfrm>
          <a:off x="0" y="0"/>
          <a:ext cx="0" cy="0"/>
          <a:chOff x="0" y="0"/>
          <a:chExt cx="0" cy="0"/>
        </a:xfrm>
      </p:grpSpPr>
      <p:sp>
        <p:nvSpPr>
          <p:cNvPr id="3899" name="Google Shape;3899;g22a9af7c49b_0_230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0" name="Google Shape;3900;g22a9af7c49b_0_23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8" name="Shape 4068"/>
        <p:cNvGrpSpPr/>
        <p:nvPr/>
      </p:nvGrpSpPr>
      <p:grpSpPr>
        <a:xfrm>
          <a:off x="0" y="0"/>
          <a:ext cx="0" cy="0"/>
          <a:chOff x="0" y="0"/>
          <a:chExt cx="0" cy="0"/>
        </a:xfrm>
      </p:grpSpPr>
      <p:sp>
        <p:nvSpPr>
          <p:cNvPr id="4069" name="Google Shape;4069;g22a9af7c49b_0_23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0" name="Google Shape;4070;g22a9af7c49b_0_23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22a91e10fd9_0_8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22a91e10fd9_0_8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3" name="Shape 4473"/>
        <p:cNvGrpSpPr/>
        <p:nvPr/>
      </p:nvGrpSpPr>
      <p:grpSpPr>
        <a:xfrm>
          <a:off x="0" y="0"/>
          <a:ext cx="0" cy="0"/>
          <a:chOff x="0" y="0"/>
          <a:chExt cx="0" cy="0"/>
        </a:xfrm>
      </p:grpSpPr>
      <p:sp>
        <p:nvSpPr>
          <p:cNvPr id="4474" name="Google Shape;4474;g22a9af7c49b_0_23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5" name="Google Shape;4475;g22a9af7c49b_0_23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3" name="Shape 4853"/>
        <p:cNvGrpSpPr/>
        <p:nvPr/>
      </p:nvGrpSpPr>
      <p:grpSpPr>
        <a:xfrm>
          <a:off x="0" y="0"/>
          <a:ext cx="0" cy="0"/>
          <a:chOff x="0" y="0"/>
          <a:chExt cx="0" cy="0"/>
        </a:xfrm>
      </p:grpSpPr>
      <p:sp>
        <p:nvSpPr>
          <p:cNvPr id="4854" name="Google Shape;4854;g22a9af7c49b_0_239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5" name="Google Shape;4855;g22a9af7c49b_0_239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0" name="Shape 5630"/>
        <p:cNvGrpSpPr/>
        <p:nvPr/>
      </p:nvGrpSpPr>
      <p:grpSpPr>
        <a:xfrm>
          <a:off x="0" y="0"/>
          <a:ext cx="0" cy="0"/>
          <a:chOff x="0" y="0"/>
          <a:chExt cx="0" cy="0"/>
        </a:xfrm>
      </p:grpSpPr>
      <p:sp>
        <p:nvSpPr>
          <p:cNvPr id="5631" name="Google Shape;5631;g22a9af7c49b_0_24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2" name="Google Shape;5632;g22a9af7c49b_0_24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7" name="Shape 7037"/>
        <p:cNvGrpSpPr/>
        <p:nvPr/>
      </p:nvGrpSpPr>
      <p:grpSpPr>
        <a:xfrm>
          <a:off x="0" y="0"/>
          <a:ext cx="0" cy="0"/>
          <a:chOff x="0" y="0"/>
          <a:chExt cx="0" cy="0"/>
        </a:xfrm>
      </p:grpSpPr>
      <p:sp>
        <p:nvSpPr>
          <p:cNvPr id="7038" name="Google Shape;7038;g22a9af7c49b_0_26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9" name="Google Shape;7039;g22a9af7c49b_0_26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31" name="Shape 9431"/>
        <p:cNvGrpSpPr/>
        <p:nvPr/>
      </p:nvGrpSpPr>
      <p:grpSpPr>
        <a:xfrm>
          <a:off x="0" y="0"/>
          <a:ext cx="0" cy="0"/>
          <a:chOff x="0" y="0"/>
          <a:chExt cx="0" cy="0"/>
        </a:xfrm>
      </p:grpSpPr>
      <p:sp>
        <p:nvSpPr>
          <p:cNvPr id="9432" name="Google Shape;9432;g22a9af7c49b_0_28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3" name="Google Shape;9433;g22a9af7c49b_0_28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45" name="Shape 11445"/>
        <p:cNvGrpSpPr/>
        <p:nvPr/>
      </p:nvGrpSpPr>
      <p:grpSpPr>
        <a:xfrm>
          <a:off x="0" y="0"/>
          <a:ext cx="0" cy="0"/>
          <a:chOff x="0" y="0"/>
          <a:chExt cx="0" cy="0"/>
        </a:xfrm>
      </p:grpSpPr>
      <p:sp>
        <p:nvSpPr>
          <p:cNvPr id="11446" name="Google Shape;11446;g22a9af7c49b_0_30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47" name="Google Shape;11447;g22a9af7c49b_0_30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81" name="Shape 13081"/>
        <p:cNvGrpSpPr/>
        <p:nvPr/>
      </p:nvGrpSpPr>
      <p:grpSpPr>
        <a:xfrm>
          <a:off x="0" y="0"/>
          <a:ext cx="0" cy="0"/>
          <a:chOff x="0" y="0"/>
          <a:chExt cx="0" cy="0"/>
        </a:xfrm>
      </p:grpSpPr>
      <p:sp>
        <p:nvSpPr>
          <p:cNvPr id="13082" name="Google Shape;13082;g22a9af7c49b_0_322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83" name="Google Shape;13083;g22a9af7c49b_0_32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23" name="Shape 14123"/>
        <p:cNvGrpSpPr/>
        <p:nvPr/>
      </p:nvGrpSpPr>
      <p:grpSpPr>
        <a:xfrm>
          <a:off x="0" y="0"/>
          <a:ext cx="0" cy="0"/>
          <a:chOff x="0" y="0"/>
          <a:chExt cx="0" cy="0"/>
        </a:xfrm>
      </p:grpSpPr>
      <p:sp>
        <p:nvSpPr>
          <p:cNvPr id="14124" name="Google Shape;14124;g22a9af7c49b_0_33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25" name="Google Shape;14125;g22a9af7c49b_0_33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66" name="Shape 15666"/>
        <p:cNvGrpSpPr/>
        <p:nvPr/>
      </p:nvGrpSpPr>
      <p:grpSpPr>
        <a:xfrm>
          <a:off x="0" y="0"/>
          <a:ext cx="0" cy="0"/>
          <a:chOff x="0" y="0"/>
          <a:chExt cx="0" cy="0"/>
        </a:xfrm>
      </p:grpSpPr>
      <p:sp>
        <p:nvSpPr>
          <p:cNvPr id="15667" name="Google Shape;15667;g22a9af7c49b_0_387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68" name="Google Shape;15668;g22a9af7c49b_0_387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22a91e10fd9_0_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22a91e10fd9_0_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2b6e5e73f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2b6e5e73f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1" name="Shape 511"/>
        <p:cNvGrpSpPr/>
        <p:nvPr/>
      </p:nvGrpSpPr>
      <p:grpSpPr>
        <a:xfrm>
          <a:off x="0" y="0"/>
          <a:ext cx="0" cy="0"/>
          <a:chOff x="0" y="0"/>
          <a:chExt cx="0" cy="0"/>
        </a:xfrm>
      </p:grpSpPr>
      <p:sp>
        <p:nvSpPr>
          <p:cNvPr id="512" name="Google Shape;512;g22a9af7c49b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3" name="Google Shape;513;g22a9af7c49b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22b6e5e73fa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22b6e5e73fa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22a9af7c49b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22a9af7c49b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22a9af7c49b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22a9af7c49b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4856425" y="1359600"/>
            <a:ext cx="3572400" cy="22719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8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grpSp>
        <p:nvGrpSpPr>
          <p:cNvPr id="10" name="Google Shape;10;p2"/>
          <p:cNvGrpSpPr/>
          <p:nvPr/>
        </p:nvGrpSpPr>
        <p:grpSpPr>
          <a:xfrm>
            <a:off x="8020300" y="4103438"/>
            <a:ext cx="689225" cy="689350"/>
            <a:chOff x="4621075" y="3451300"/>
            <a:chExt cx="689225" cy="689350"/>
          </a:xfrm>
        </p:grpSpPr>
        <p:sp>
          <p:nvSpPr>
            <p:cNvPr id="11" name="Google Shape;11;p2"/>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 name="Google Shape;17;p2"/>
          <p:cNvSpPr/>
          <p:nvPr/>
        </p:nvSpPr>
        <p:spPr>
          <a:xfrm rot="931649">
            <a:off x="-745385" y="4148555"/>
            <a:ext cx="2920993" cy="1904996"/>
          </a:xfrm>
          <a:custGeom>
            <a:rect b="b" l="l" r="r" t="t"/>
            <a:pathLst>
              <a:path extrusionOk="0" h="76200" w="116840">
                <a:moveTo>
                  <a:pt x="0" y="0"/>
                </a:moveTo>
                <a:cubicBezTo>
                  <a:pt x="11962" y="5233"/>
                  <a:pt x="23807" y="12405"/>
                  <a:pt x="36830" y="13335"/>
                </a:cubicBezTo>
                <a:cubicBezTo>
                  <a:pt x="43348" y="13801"/>
                  <a:pt x="58531" y="10307"/>
                  <a:pt x="54610" y="5080"/>
                </a:cubicBezTo>
                <a:cubicBezTo>
                  <a:pt x="53213" y="3217"/>
                  <a:pt x="48443" y="2900"/>
                  <a:pt x="47625" y="5080"/>
                </a:cubicBezTo>
                <a:cubicBezTo>
                  <a:pt x="44710" y="12852"/>
                  <a:pt x="50010" y="22705"/>
                  <a:pt x="55880" y="28575"/>
                </a:cubicBezTo>
                <a:cubicBezTo>
                  <a:pt x="61402" y="34097"/>
                  <a:pt x="68074" y="39072"/>
                  <a:pt x="75565" y="41275"/>
                </a:cubicBezTo>
                <a:cubicBezTo>
                  <a:pt x="85809" y="44288"/>
                  <a:pt x="97586" y="43299"/>
                  <a:pt x="106680" y="48895"/>
                </a:cubicBezTo>
                <a:cubicBezTo>
                  <a:pt x="114951" y="53985"/>
                  <a:pt x="116840" y="66489"/>
                  <a:pt x="116840" y="76200"/>
                </a:cubicBezTo>
              </a:path>
            </a:pathLst>
          </a:custGeom>
          <a:noFill/>
          <a:ln cap="flat" cmpd="sng" w="9525">
            <a:solidFill>
              <a:schemeClr val="dk1"/>
            </a:solidFill>
            <a:prstDash val="dash"/>
            <a:round/>
            <a:headEnd len="med" w="med" type="none"/>
            <a:tailEnd len="med" w="med" type="none"/>
          </a:ln>
        </p:spPr>
      </p:sp>
      <p:sp>
        <p:nvSpPr>
          <p:cNvPr id="18" name="Google Shape;18;p2"/>
          <p:cNvSpPr/>
          <p:nvPr/>
        </p:nvSpPr>
        <p:spPr>
          <a:xfrm>
            <a:off x="7447750" y="-94775"/>
            <a:ext cx="2301875" cy="1279150"/>
          </a:xfrm>
          <a:custGeom>
            <a:rect b="b" l="l" r="r" t="t"/>
            <a:pathLst>
              <a:path extrusionOk="0" h="51166" w="92075">
                <a:moveTo>
                  <a:pt x="0" y="0"/>
                </a:moveTo>
                <a:cubicBezTo>
                  <a:pt x="13087" y="10469"/>
                  <a:pt x="27740" y="24780"/>
                  <a:pt x="44450" y="23495"/>
                </a:cubicBezTo>
                <a:cubicBezTo>
                  <a:pt x="47665" y="23248"/>
                  <a:pt x="51898" y="22569"/>
                  <a:pt x="53340" y="19685"/>
                </a:cubicBezTo>
                <a:cubicBezTo>
                  <a:pt x="54003" y="18360"/>
                  <a:pt x="54665" y="15903"/>
                  <a:pt x="53340" y="15240"/>
                </a:cubicBezTo>
                <a:cubicBezTo>
                  <a:pt x="51595" y="14367"/>
                  <a:pt x="48498" y="14765"/>
                  <a:pt x="47625" y="16510"/>
                </a:cubicBezTo>
                <a:cubicBezTo>
                  <a:pt x="45164" y="21432"/>
                  <a:pt x="46007" y="27760"/>
                  <a:pt x="47625" y="33020"/>
                </a:cubicBezTo>
                <a:cubicBezTo>
                  <a:pt x="49958" y="40603"/>
                  <a:pt x="56569" y="47776"/>
                  <a:pt x="64135" y="50165"/>
                </a:cubicBezTo>
                <a:cubicBezTo>
                  <a:pt x="73890" y="53246"/>
                  <a:pt x="92075" y="47695"/>
                  <a:pt x="92075" y="37465"/>
                </a:cubicBezTo>
              </a:path>
            </a:pathLst>
          </a:custGeom>
          <a:noFill/>
          <a:ln cap="flat" cmpd="sng" w="9525">
            <a:solidFill>
              <a:schemeClr val="dk1"/>
            </a:solidFill>
            <a:prstDash val="dash"/>
            <a:round/>
            <a:headEnd len="med" w="med" type="none"/>
            <a:tailEnd len="med" w="med" type="none"/>
          </a:ln>
        </p:spPr>
      </p:sp>
      <p:grpSp>
        <p:nvGrpSpPr>
          <p:cNvPr id="19" name="Google Shape;19;p2"/>
          <p:cNvGrpSpPr/>
          <p:nvPr/>
        </p:nvGrpSpPr>
        <p:grpSpPr>
          <a:xfrm>
            <a:off x="540600" y="418288"/>
            <a:ext cx="349000" cy="349000"/>
            <a:chOff x="6775925" y="3653075"/>
            <a:chExt cx="349000" cy="349000"/>
          </a:xfrm>
        </p:grpSpPr>
        <p:sp>
          <p:nvSpPr>
            <p:cNvPr id="20" name="Google Shape;20;p2"/>
            <p:cNvSpPr/>
            <p:nvPr/>
          </p:nvSpPr>
          <p:spPr>
            <a:xfrm>
              <a:off x="6926975" y="3653075"/>
              <a:ext cx="42100" cy="349000"/>
            </a:xfrm>
            <a:custGeom>
              <a:rect b="b" l="l" r="r" t="t"/>
              <a:pathLst>
                <a:path extrusionOk="0" h="13960" w="1684">
                  <a:moveTo>
                    <a:pt x="843" y="1"/>
                  </a:moveTo>
                  <a:lnTo>
                    <a:pt x="1" y="6980"/>
                  </a:lnTo>
                  <a:lnTo>
                    <a:pt x="843" y="13960"/>
                  </a:lnTo>
                  <a:lnTo>
                    <a:pt x="1684" y="6980"/>
                  </a:lnTo>
                  <a:lnTo>
                    <a:pt x="8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798225" y="3739575"/>
              <a:ext cx="302225" cy="174525"/>
            </a:xfrm>
            <a:custGeom>
              <a:rect b="b" l="l" r="r" t="t"/>
              <a:pathLst>
                <a:path extrusionOk="0" h="6981" w="12089">
                  <a:moveTo>
                    <a:pt x="0" y="0"/>
                  </a:moveTo>
                  <a:lnTo>
                    <a:pt x="5624" y="4218"/>
                  </a:lnTo>
                  <a:lnTo>
                    <a:pt x="12089" y="6980"/>
                  </a:lnTo>
                  <a:lnTo>
                    <a:pt x="6465" y="276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798225" y="3738075"/>
              <a:ext cx="302225" cy="174525"/>
            </a:xfrm>
            <a:custGeom>
              <a:rect b="b" l="l" r="r" t="t"/>
              <a:pathLst>
                <a:path extrusionOk="0" h="6981" w="12089">
                  <a:moveTo>
                    <a:pt x="12089" y="1"/>
                  </a:moveTo>
                  <a:lnTo>
                    <a:pt x="5624" y="2761"/>
                  </a:lnTo>
                  <a:lnTo>
                    <a:pt x="0" y="6980"/>
                  </a:lnTo>
                  <a:lnTo>
                    <a:pt x="6465" y="4220"/>
                  </a:lnTo>
                  <a:lnTo>
                    <a:pt x="120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863125" y="3674600"/>
              <a:ext cx="170175" cy="304700"/>
            </a:xfrm>
            <a:custGeom>
              <a:rect b="b" l="l" r="r" t="t"/>
              <a:pathLst>
                <a:path extrusionOk="0" h="12188" w="6807">
                  <a:moveTo>
                    <a:pt x="6806" y="0"/>
                  </a:moveTo>
                  <a:lnTo>
                    <a:pt x="2668" y="5683"/>
                  </a:lnTo>
                  <a:lnTo>
                    <a:pt x="0" y="12187"/>
                  </a:lnTo>
                  <a:lnTo>
                    <a:pt x="4138" y="6504"/>
                  </a:lnTo>
                  <a:lnTo>
                    <a:pt x="68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860300" y="3677050"/>
              <a:ext cx="178800" cy="299750"/>
            </a:xfrm>
            <a:custGeom>
              <a:rect b="b" l="l" r="r" t="t"/>
              <a:pathLst>
                <a:path extrusionOk="0" h="11990" w="7152">
                  <a:moveTo>
                    <a:pt x="1" y="1"/>
                  </a:moveTo>
                  <a:lnTo>
                    <a:pt x="2854" y="6425"/>
                  </a:lnTo>
                  <a:lnTo>
                    <a:pt x="7151" y="11990"/>
                  </a:lnTo>
                  <a:lnTo>
                    <a:pt x="4298" y="5563"/>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775925" y="3804550"/>
              <a:ext cx="349000" cy="42100"/>
            </a:xfrm>
            <a:custGeom>
              <a:rect b="b" l="l" r="r" t="t"/>
              <a:pathLst>
                <a:path extrusionOk="0" h="1684" w="13960">
                  <a:moveTo>
                    <a:pt x="6968" y="1"/>
                  </a:moveTo>
                  <a:lnTo>
                    <a:pt x="1" y="941"/>
                  </a:lnTo>
                  <a:lnTo>
                    <a:pt x="6992" y="1684"/>
                  </a:lnTo>
                  <a:lnTo>
                    <a:pt x="13960" y="743"/>
                  </a:lnTo>
                  <a:lnTo>
                    <a:pt x="69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rot="-1350792">
            <a:off x="1409630" y="4468334"/>
            <a:ext cx="286278" cy="280353"/>
            <a:chOff x="3535575" y="3714175"/>
            <a:chExt cx="286275" cy="280350"/>
          </a:xfrm>
        </p:grpSpPr>
        <p:sp>
          <p:nvSpPr>
            <p:cNvPr id="27" name="Google Shape;27;p2"/>
            <p:cNvSpPr/>
            <p:nvPr/>
          </p:nvSpPr>
          <p:spPr>
            <a:xfrm>
              <a:off x="3601000" y="3829675"/>
              <a:ext cx="220850" cy="164850"/>
            </a:xfrm>
            <a:custGeom>
              <a:rect b="b" l="l" r="r" t="t"/>
              <a:pathLst>
                <a:path extrusionOk="0" h="6594" w="8834">
                  <a:moveTo>
                    <a:pt x="4401" y="1"/>
                  </a:moveTo>
                  <a:lnTo>
                    <a:pt x="1762" y="1559"/>
                  </a:lnTo>
                  <a:cubicBezTo>
                    <a:pt x="1762" y="1559"/>
                    <a:pt x="0" y="4692"/>
                    <a:pt x="2015" y="6323"/>
                  </a:cubicBezTo>
                  <a:cubicBezTo>
                    <a:pt x="2247" y="6510"/>
                    <a:pt x="2442" y="6593"/>
                    <a:pt x="2606" y="6593"/>
                  </a:cubicBezTo>
                  <a:cubicBezTo>
                    <a:pt x="3870" y="6593"/>
                    <a:pt x="3285" y="1672"/>
                    <a:pt x="3285" y="1672"/>
                  </a:cubicBezTo>
                  <a:lnTo>
                    <a:pt x="3285" y="1672"/>
                  </a:lnTo>
                  <a:cubicBezTo>
                    <a:pt x="3285" y="1672"/>
                    <a:pt x="5303" y="3548"/>
                    <a:pt x="6730" y="3548"/>
                  </a:cubicBezTo>
                  <a:cubicBezTo>
                    <a:pt x="7050" y="3548"/>
                    <a:pt x="7340" y="3454"/>
                    <a:pt x="7572" y="3222"/>
                  </a:cubicBezTo>
                  <a:cubicBezTo>
                    <a:pt x="8833" y="1959"/>
                    <a:pt x="4401" y="1"/>
                    <a:pt x="4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3535575" y="3714175"/>
              <a:ext cx="177775" cy="149300"/>
            </a:xfrm>
            <a:custGeom>
              <a:rect b="b" l="l" r="r" t="t"/>
              <a:pathLst>
                <a:path extrusionOk="0" h="5972" w="7111">
                  <a:moveTo>
                    <a:pt x="5694" y="1"/>
                  </a:moveTo>
                  <a:cubicBezTo>
                    <a:pt x="5615" y="1"/>
                    <a:pt x="5530" y="15"/>
                    <a:pt x="5439" y="44"/>
                  </a:cubicBezTo>
                  <a:cubicBezTo>
                    <a:pt x="3739" y="588"/>
                    <a:pt x="4855" y="4565"/>
                    <a:pt x="4855" y="4565"/>
                  </a:cubicBezTo>
                  <a:cubicBezTo>
                    <a:pt x="4855" y="4565"/>
                    <a:pt x="2014" y="2647"/>
                    <a:pt x="725" y="2647"/>
                  </a:cubicBezTo>
                  <a:cubicBezTo>
                    <a:pt x="263" y="2647"/>
                    <a:pt x="0" y="2894"/>
                    <a:pt x="139" y="3563"/>
                  </a:cubicBezTo>
                  <a:cubicBezTo>
                    <a:pt x="618" y="5863"/>
                    <a:pt x="3609" y="5971"/>
                    <a:pt x="4168" y="5971"/>
                  </a:cubicBezTo>
                  <a:cubicBezTo>
                    <a:pt x="4227" y="5971"/>
                    <a:pt x="4259" y="5970"/>
                    <a:pt x="4259" y="5970"/>
                  </a:cubicBezTo>
                  <a:lnTo>
                    <a:pt x="6853" y="4336"/>
                  </a:lnTo>
                  <a:cubicBezTo>
                    <a:pt x="6853" y="4336"/>
                    <a:pt x="7111" y="1"/>
                    <a:pt x="5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590025" y="3806450"/>
              <a:ext cx="154250" cy="85300"/>
            </a:xfrm>
            <a:custGeom>
              <a:rect b="b" l="l" r="r" t="t"/>
              <a:pathLst>
                <a:path extrusionOk="0" h="3412" w="6170">
                  <a:moveTo>
                    <a:pt x="5974" y="1"/>
                  </a:moveTo>
                  <a:cubicBezTo>
                    <a:pt x="5339" y="1"/>
                    <a:pt x="0" y="2579"/>
                    <a:pt x="428" y="3226"/>
                  </a:cubicBezTo>
                  <a:cubicBezTo>
                    <a:pt x="513" y="3355"/>
                    <a:pt x="659" y="3411"/>
                    <a:pt x="850" y="3411"/>
                  </a:cubicBezTo>
                  <a:cubicBezTo>
                    <a:pt x="2268" y="3411"/>
                    <a:pt x="6169" y="265"/>
                    <a:pt x="6032" y="20"/>
                  </a:cubicBezTo>
                  <a:cubicBezTo>
                    <a:pt x="6025" y="7"/>
                    <a:pt x="6005" y="1"/>
                    <a:pt x="5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2"/>
        </a:solidFill>
      </p:bgPr>
    </p:bg>
    <p:spTree>
      <p:nvGrpSpPr>
        <p:cNvPr id="163" name="Shape 163"/>
        <p:cNvGrpSpPr/>
        <p:nvPr/>
      </p:nvGrpSpPr>
      <p:grpSpPr>
        <a:xfrm>
          <a:off x="0" y="0"/>
          <a:ext cx="0" cy="0"/>
          <a:chOff x="0" y="0"/>
          <a:chExt cx="0" cy="0"/>
        </a:xfrm>
      </p:grpSpPr>
      <p:sp>
        <p:nvSpPr>
          <p:cNvPr id="164" name="Google Shape;164;p11"/>
          <p:cNvSpPr txBox="1"/>
          <p:nvPr>
            <p:ph hasCustomPrompt="1" type="title"/>
          </p:nvPr>
        </p:nvSpPr>
        <p:spPr>
          <a:xfrm>
            <a:off x="1284000" y="1558475"/>
            <a:ext cx="6576000" cy="15111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5" name="Google Shape;165;p11"/>
          <p:cNvSpPr txBox="1"/>
          <p:nvPr>
            <p:ph idx="1" type="subTitle"/>
          </p:nvPr>
        </p:nvSpPr>
        <p:spPr>
          <a:xfrm>
            <a:off x="1284000" y="3069625"/>
            <a:ext cx="6576000" cy="71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66" name="Google Shape;166;p11"/>
          <p:cNvGrpSpPr/>
          <p:nvPr/>
        </p:nvGrpSpPr>
        <p:grpSpPr>
          <a:xfrm rot="7200044">
            <a:off x="8135566" y="3226771"/>
            <a:ext cx="366817" cy="360067"/>
            <a:chOff x="4064275" y="3728850"/>
            <a:chExt cx="366825" cy="360075"/>
          </a:xfrm>
        </p:grpSpPr>
        <p:sp>
          <p:nvSpPr>
            <p:cNvPr id="167" name="Google Shape;167;p11"/>
            <p:cNvSpPr/>
            <p:nvPr/>
          </p:nvSpPr>
          <p:spPr>
            <a:xfrm>
              <a:off x="4064275" y="3897600"/>
              <a:ext cx="229850" cy="191325"/>
            </a:xfrm>
            <a:custGeom>
              <a:rect b="b" l="l" r="r" t="t"/>
              <a:pathLst>
                <a:path extrusionOk="0" h="7653" w="9194">
                  <a:moveTo>
                    <a:pt x="5370" y="1"/>
                  </a:moveTo>
                  <a:cubicBezTo>
                    <a:pt x="4866" y="1"/>
                    <a:pt x="761" y="96"/>
                    <a:pt x="166" y="3168"/>
                  </a:cubicBezTo>
                  <a:cubicBezTo>
                    <a:pt x="0" y="4021"/>
                    <a:pt x="332" y="4336"/>
                    <a:pt x="912" y="4336"/>
                  </a:cubicBezTo>
                  <a:cubicBezTo>
                    <a:pt x="2560" y="4336"/>
                    <a:pt x="6212" y="1798"/>
                    <a:pt x="6212" y="1798"/>
                  </a:cubicBezTo>
                  <a:lnTo>
                    <a:pt x="6212" y="1798"/>
                  </a:lnTo>
                  <a:cubicBezTo>
                    <a:pt x="6212" y="1798"/>
                    <a:pt x="4846" y="6932"/>
                    <a:pt x="7042" y="7602"/>
                  </a:cubicBezTo>
                  <a:cubicBezTo>
                    <a:pt x="7155" y="7636"/>
                    <a:pt x="7260" y="7652"/>
                    <a:pt x="7359" y="7652"/>
                  </a:cubicBezTo>
                  <a:cubicBezTo>
                    <a:pt x="9193" y="7652"/>
                    <a:pt x="8784" y="2056"/>
                    <a:pt x="8784" y="2056"/>
                  </a:cubicBezTo>
                  <a:lnTo>
                    <a:pt x="5421" y="1"/>
                  </a:lnTo>
                  <a:cubicBezTo>
                    <a:pt x="5421" y="1"/>
                    <a:pt x="5403" y="1"/>
                    <a:pt x="5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a:off x="4145900" y="3728850"/>
              <a:ext cx="285200" cy="211225"/>
            </a:xfrm>
            <a:custGeom>
              <a:rect b="b" l="l" r="r" t="t"/>
              <a:pathLst>
                <a:path extrusionOk="0" h="8449" w="11408">
                  <a:moveTo>
                    <a:pt x="3328" y="1"/>
                  </a:moveTo>
                  <a:cubicBezTo>
                    <a:pt x="3115" y="1"/>
                    <a:pt x="2863" y="111"/>
                    <a:pt x="2565" y="359"/>
                  </a:cubicBezTo>
                  <a:cubicBezTo>
                    <a:pt x="1" y="2492"/>
                    <a:pt x="2320" y="6490"/>
                    <a:pt x="2320" y="6490"/>
                  </a:cubicBezTo>
                  <a:lnTo>
                    <a:pt x="5742" y="8448"/>
                  </a:lnTo>
                  <a:cubicBezTo>
                    <a:pt x="5742" y="8448"/>
                    <a:pt x="11407" y="5852"/>
                    <a:pt x="9762" y="4251"/>
                  </a:cubicBezTo>
                  <a:cubicBezTo>
                    <a:pt x="9467" y="3963"/>
                    <a:pt x="9102" y="3845"/>
                    <a:pt x="8701" y="3845"/>
                  </a:cubicBezTo>
                  <a:cubicBezTo>
                    <a:pt x="6863" y="3845"/>
                    <a:pt x="4277" y="6318"/>
                    <a:pt x="4277" y="6318"/>
                  </a:cubicBezTo>
                  <a:cubicBezTo>
                    <a:pt x="4277" y="6318"/>
                    <a:pt x="4942" y="1"/>
                    <a:pt x="3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1"/>
            <p:cNvSpPr/>
            <p:nvPr/>
          </p:nvSpPr>
          <p:spPr>
            <a:xfrm>
              <a:off x="4133075" y="3855650"/>
              <a:ext cx="199725" cy="114125"/>
            </a:xfrm>
            <a:custGeom>
              <a:rect b="b" l="l" r="r" t="t"/>
              <a:pathLst>
                <a:path extrusionOk="0" h="4565" w="7989">
                  <a:moveTo>
                    <a:pt x="1012" y="0"/>
                  </a:moveTo>
                  <a:cubicBezTo>
                    <a:pt x="889" y="0"/>
                    <a:pt x="803" y="36"/>
                    <a:pt x="761" y="113"/>
                  </a:cubicBezTo>
                  <a:cubicBezTo>
                    <a:pt x="1" y="1511"/>
                    <a:pt x="6840" y="4564"/>
                    <a:pt x="7702" y="4564"/>
                  </a:cubicBezTo>
                  <a:cubicBezTo>
                    <a:pt x="7746" y="4564"/>
                    <a:pt x="7775" y="4556"/>
                    <a:pt x="7785" y="4540"/>
                  </a:cubicBezTo>
                  <a:cubicBezTo>
                    <a:pt x="7988" y="4224"/>
                    <a:pt x="2345" y="0"/>
                    <a:pt x="1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 name="Google Shape;170;p11"/>
          <p:cNvSpPr/>
          <p:nvPr/>
        </p:nvSpPr>
        <p:spPr>
          <a:xfrm>
            <a:off x="7554725" y="3897820"/>
            <a:ext cx="2712200" cy="1725700"/>
          </a:xfrm>
          <a:custGeom>
            <a:rect b="b" l="l" r="r" t="t"/>
            <a:pathLst>
              <a:path extrusionOk="0" h="69028" w="108488">
                <a:moveTo>
                  <a:pt x="0" y="69028"/>
                </a:moveTo>
                <a:cubicBezTo>
                  <a:pt x="15205" y="58890"/>
                  <a:pt x="30552" y="24250"/>
                  <a:pt x="14207" y="16075"/>
                </a:cubicBezTo>
                <a:cubicBezTo>
                  <a:pt x="11404" y="14673"/>
                  <a:pt x="9265" y="23052"/>
                  <a:pt x="11624" y="25116"/>
                </a:cubicBezTo>
                <a:cubicBezTo>
                  <a:pt x="17331" y="30109"/>
                  <a:pt x="27158" y="30447"/>
                  <a:pt x="34225" y="27699"/>
                </a:cubicBezTo>
                <a:cubicBezTo>
                  <a:pt x="41624" y="24822"/>
                  <a:pt x="48261" y="17420"/>
                  <a:pt x="49724" y="9618"/>
                </a:cubicBezTo>
                <a:cubicBezTo>
                  <a:pt x="50161" y="7291"/>
                  <a:pt x="51145" y="4408"/>
                  <a:pt x="49724" y="2514"/>
                </a:cubicBezTo>
                <a:cubicBezTo>
                  <a:pt x="47782" y="-75"/>
                  <a:pt x="41311" y="-1107"/>
                  <a:pt x="40037" y="1868"/>
                </a:cubicBezTo>
                <a:cubicBezTo>
                  <a:pt x="33924" y="16136"/>
                  <a:pt x="51525" y="34678"/>
                  <a:pt x="65868" y="40614"/>
                </a:cubicBezTo>
                <a:cubicBezTo>
                  <a:pt x="79145" y="46108"/>
                  <a:pt x="98324" y="44313"/>
                  <a:pt x="108488" y="34157"/>
                </a:cubicBezTo>
              </a:path>
            </a:pathLst>
          </a:custGeom>
          <a:noFill/>
          <a:ln cap="flat" cmpd="sng" w="9525">
            <a:solidFill>
              <a:schemeClr val="dk1"/>
            </a:solidFill>
            <a:prstDash val="dash"/>
            <a:round/>
            <a:headEnd len="med" w="med" type="none"/>
            <a:tailEnd len="med" w="med" type="none"/>
          </a:ln>
        </p:spPr>
      </p:sp>
      <p:sp>
        <p:nvSpPr>
          <p:cNvPr id="171" name="Google Shape;171;p11"/>
          <p:cNvSpPr/>
          <p:nvPr/>
        </p:nvSpPr>
        <p:spPr>
          <a:xfrm rot="10800000">
            <a:off x="375625" y="581692"/>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rot="10800000">
            <a:off x="790005" y="283225"/>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3" name="Shape 17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accent2"/>
        </a:solidFill>
      </p:bgPr>
    </p:bg>
    <p:spTree>
      <p:nvGrpSpPr>
        <p:cNvPr id="174" name="Shape 174"/>
        <p:cNvGrpSpPr/>
        <p:nvPr/>
      </p:nvGrpSpPr>
      <p:grpSpPr>
        <a:xfrm>
          <a:off x="0" y="0"/>
          <a:ext cx="0" cy="0"/>
          <a:chOff x="0" y="0"/>
          <a:chExt cx="0" cy="0"/>
        </a:xfrm>
      </p:grpSpPr>
      <p:sp>
        <p:nvSpPr>
          <p:cNvPr id="175" name="Google Shape;175;p13"/>
          <p:cNvSpPr txBox="1"/>
          <p:nvPr>
            <p:ph hasCustomPrompt="1" type="title"/>
          </p:nvPr>
        </p:nvSpPr>
        <p:spPr>
          <a:xfrm>
            <a:off x="715100" y="1321300"/>
            <a:ext cx="7866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76" name="Google Shape;176;p13"/>
          <p:cNvSpPr txBox="1"/>
          <p:nvPr>
            <p:ph idx="1" type="subTitle"/>
          </p:nvPr>
        </p:nvSpPr>
        <p:spPr>
          <a:xfrm>
            <a:off x="1501700" y="1321300"/>
            <a:ext cx="3070500" cy="593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b="1" sz="2400">
                <a:solidFill>
                  <a:schemeClr val="dk1"/>
                </a:solidFill>
                <a:latin typeface="Anek Devanagari"/>
                <a:ea typeface="Anek Devanagari"/>
                <a:cs typeface="Anek Devanagari"/>
                <a:sym typeface="Anek Devanagari"/>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7" name="Google Shape;177;p13"/>
          <p:cNvSpPr txBox="1"/>
          <p:nvPr>
            <p:ph idx="2" type="title"/>
          </p:nvPr>
        </p:nvSpPr>
        <p:spPr>
          <a:xfrm>
            <a:off x="715100" y="535000"/>
            <a:ext cx="3857100" cy="7863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Changa One"/>
              <a:buNone/>
              <a:defRPr sz="3500">
                <a:solidFill>
                  <a:schemeClr val="dk1"/>
                </a:solidFill>
              </a:defRPr>
            </a:lvl1pPr>
            <a:lvl2pPr lvl="1"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2pPr>
            <a:lvl3pPr lvl="2"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3pPr>
            <a:lvl4pPr lvl="3"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4pPr>
            <a:lvl5pPr lvl="4"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5pPr>
            <a:lvl6pPr lvl="5"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6pPr>
            <a:lvl7pPr lvl="6"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7pPr>
            <a:lvl8pPr lvl="7"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8pPr>
            <a:lvl9pPr lvl="8"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9pPr>
          </a:lstStyle>
          <a:p/>
        </p:txBody>
      </p:sp>
      <p:sp>
        <p:nvSpPr>
          <p:cNvPr id="178" name="Google Shape;178;p13"/>
          <p:cNvSpPr txBox="1"/>
          <p:nvPr>
            <p:ph idx="3" type="subTitle"/>
          </p:nvPr>
        </p:nvSpPr>
        <p:spPr>
          <a:xfrm>
            <a:off x="1501700" y="1838500"/>
            <a:ext cx="3070500" cy="1410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400"/>
              <a:buAutoNum type="alphaLcPeriod"/>
              <a:defRPr sz="1400"/>
            </a:lvl1pPr>
            <a:lvl2pPr lvl="1" rtl="0" algn="ctr">
              <a:lnSpc>
                <a:spcPct val="100000"/>
              </a:lnSpc>
              <a:spcBef>
                <a:spcPts val="0"/>
              </a:spcBef>
              <a:spcAft>
                <a:spcPts val="0"/>
              </a:spcAft>
              <a:buSzPts val="1400"/>
              <a:buAutoNum type="alphaLcPeriod"/>
              <a:defRPr/>
            </a:lvl2pPr>
            <a:lvl3pPr lvl="2" rtl="0" algn="ctr">
              <a:lnSpc>
                <a:spcPct val="100000"/>
              </a:lnSpc>
              <a:spcBef>
                <a:spcPts val="0"/>
              </a:spcBef>
              <a:spcAft>
                <a:spcPts val="0"/>
              </a:spcAft>
              <a:buSzPts val="1400"/>
              <a:buAutoNum type="romanLcPeriod"/>
              <a:defRPr/>
            </a:lvl3pPr>
            <a:lvl4pPr lvl="3" rtl="0" algn="ctr">
              <a:lnSpc>
                <a:spcPct val="100000"/>
              </a:lnSpc>
              <a:spcBef>
                <a:spcPts val="0"/>
              </a:spcBef>
              <a:spcAft>
                <a:spcPts val="0"/>
              </a:spcAft>
              <a:buSzPts val="1400"/>
              <a:buAutoNum type="arabicPeriod"/>
              <a:defRPr/>
            </a:lvl4pPr>
            <a:lvl5pPr lvl="4" rtl="0" algn="ctr">
              <a:lnSpc>
                <a:spcPct val="100000"/>
              </a:lnSpc>
              <a:spcBef>
                <a:spcPts val="0"/>
              </a:spcBef>
              <a:spcAft>
                <a:spcPts val="0"/>
              </a:spcAft>
              <a:buSzPts val="1400"/>
              <a:buAutoNum type="alphaLcPeriod"/>
              <a:defRPr/>
            </a:lvl5pPr>
            <a:lvl6pPr lvl="5" rtl="0" algn="ctr">
              <a:lnSpc>
                <a:spcPct val="100000"/>
              </a:lnSpc>
              <a:spcBef>
                <a:spcPts val="0"/>
              </a:spcBef>
              <a:spcAft>
                <a:spcPts val="0"/>
              </a:spcAft>
              <a:buSzPts val="1400"/>
              <a:buAutoNum type="romanLcPeriod"/>
              <a:defRPr/>
            </a:lvl6pPr>
            <a:lvl7pPr lvl="6" rtl="0" algn="ctr">
              <a:lnSpc>
                <a:spcPct val="100000"/>
              </a:lnSpc>
              <a:spcBef>
                <a:spcPts val="0"/>
              </a:spcBef>
              <a:spcAft>
                <a:spcPts val="0"/>
              </a:spcAft>
              <a:buSzPts val="1400"/>
              <a:buAutoNum type="arabicPeriod"/>
              <a:defRPr/>
            </a:lvl7pPr>
            <a:lvl8pPr lvl="7" rtl="0" algn="ctr">
              <a:lnSpc>
                <a:spcPct val="100000"/>
              </a:lnSpc>
              <a:spcBef>
                <a:spcPts val="0"/>
              </a:spcBef>
              <a:spcAft>
                <a:spcPts val="0"/>
              </a:spcAft>
              <a:buSzPts val="1400"/>
              <a:buAutoNum type="alphaLcPeriod"/>
              <a:defRPr/>
            </a:lvl8pPr>
            <a:lvl9pPr lvl="8" rtl="0" algn="ctr">
              <a:lnSpc>
                <a:spcPct val="100000"/>
              </a:lnSpc>
              <a:spcBef>
                <a:spcPts val="0"/>
              </a:spcBef>
              <a:spcAft>
                <a:spcPts val="0"/>
              </a:spcAft>
              <a:buSzPts val="1400"/>
              <a:buAutoNum type="romanLcPeriod"/>
              <a:defRPr/>
            </a:lvl9pPr>
          </a:lstStyle>
          <a:p/>
        </p:txBody>
      </p:sp>
      <p:sp>
        <p:nvSpPr>
          <p:cNvPr id="179" name="Google Shape;179;p13"/>
          <p:cNvSpPr txBox="1"/>
          <p:nvPr>
            <p:ph hasCustomPrompt="1" idx="4" type="title"/>
          </p:nvPr>
        </p:nvSpPr>
        <p:spPr>
          <a:xfrm>
            <a:off x="715100" y="3249800"/>
            <a:ext cx="786600" cy="59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80" name="Google Shape;180;p13"/>
          <p:cNvSpPr txBox="1"/>
          <p:nvPr>
            <p:ph idx="5" type="subTitle"/>
          </p:nvPr>
        </p:nvSpPr>
        <p:spPr>
          <a:xfrm>
            <a:off x="1501700" y="3249100"/>
            <a:ext cx="3070500" cy="593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b="1" sz="2400">
                <a:solidFill>
                  <a:schemeClr val="dk1"/>
                </a:solidFill>
                <a:latin typeface="Anek Devanagari"/>
                <a:ea typeface="Anek Devanagari"/>
                <a:cs typeface="Anek Devanagari"/>
                <a:sym typeface="Anek Devanagari"/>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1" name="Google Shape;181;p13"/>
          <p:cNvSpPr txBox="1"/>
          <p:nvPr>
            <p:ph idx="6" type="subTitle"/>
          </p:nvPr>
        </p:nvSpPr>
        <p:spPr>
          <a:xfrm>
            <a:off x="1501700" y="3766300"/>
            <a:ext cx="3070500" cy="645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400"/>
              <a:buAutoNum type="alphaLcPeriod"/>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82" name="Google Shape;182;p13"/>
          <p:cNvSpPr/>
          <p:nvPr/>
        </p:nvSpPr>
        <p:spPr>
          <a:xfrm>
            <a:off x="7387375" y="3538441"/>
            <a:ext cx="2428875" cy="2140125"/>
          </a:xfrm>
          <a:custGeom>
            <a:rect b="b" l="l" r="r" t="t"/>
            <a:pathLst>
              <a:path extrusionOk="0" h="85605" w="97155">
                <a:moveTo>
                  <a:pt x="0" y="85605"/>
                </a:moveTo>
                <a:cubicBezTo>
                  <a:pt x="8912" y="78921"/>
                  <a:pt x="18851" y="70510"/>
                  <a:pt x="20955" y="59570"/>
                </a:cubicBezTo>
                <a:cubicBezTo>
                  <a:pt x="21875" y="54785"/>
                  <a:pt x="21590" y="49838"/>
                  <a:pt x="21590" y="44965"/>
                </a:cubicBezTo>
                <a:cubicBezTo>
                  <a:pt x="21590" y="42390"/>
                  <a:pt x="21748" y="35202"/>
                  <a:pt x="20320" y="37345"/>
                </a:cubicBezTo>
                <a:cubicBezTo>
                  <a:pt x="15339" y="44817"/>
                  <a:pt x="39106" y="45455"/>
                  <a:pt x="46990" y="41155"/>
                </a:cubicBezTo>
                <a:cubicBezTo>
                  <a:pt x="56452" y="35994"/>
                  <a:pt x="58418" y="21435"/>
                  <a:pt x="57785" y="10675"/>
                </a:cubicBezTo>
                <a:cubicBezTo>
                  <a:pt x="57557" y="6796"/>
                  <a:pt x="55365" y="-1544"/>
                  <a:pt x="52070" y="515"/>
                </a:cubicBezTo>
                <a:cubicBezTo>
                  <a:pt x="44350" y="5340"/>
                  <a:pt x="52390" y="22087"/>
                  <a:pt x="60325" y="26550"/>
                </a:cubicBezTo>
                <a:cubicBezTo>
                  <a:pt x="69180" y="31531"/>
                  <a:pt x="81051" y="29395"/>
                  <a:pt x="90805" y="26550"/>
                </a:cubicBezTo>
                <a:cubicBezTo>
                  <a:pt x="93285" y="25827"/>
                  <a:pt x="97155" y="24689"/>
                  <a:pt x="97155" y="22105"/>
                </a:cubicBezTo>
              </a:path>
            </a:pathLst>
          </a:custGeom>
          <a:noFill/>
          <a:ln cap="flat" cmpd="sng" w="9525">
            <a:solidFill>
              <a:schemeClr val="dk1"/>
            </a:solidFill>
            <a:prstDash val="dash"/>
            <a:round/>
            <a:headEnd len="med" w="med" type="none"/>
            <a:tailEnd len="med" w="med" type="none"/>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bg>
      <p:bgPr>
        <a:solidFill>
          <a:schemeClr val="accent2"/>
        </a:solidFill>
      </p:bgPr>
    </p:bg>
    <p:spTree>
      <p:nvGrpSpPr>
        <p:cNvPr id="183" name="Shape 183"/>
        <p:cNvGrpSpPr/>
        <p:nvPr/>
      </p:nvGrpSpPr>
      <p:grpSpPr>
        <a:xfrm>
          <a:off x="0" y="0"/>
          <a:ext cx="0" cy="0"/>
          <a:chOff x="0" y="0"/>
          <a:chExt cx="0" cy="0"/>
        </a:xfrm>
      </p:grpSpPr>
      <p:sp>
        <p:nvSpPr>
          <p:cNvPr id="184" name="Google Shape;184;p14"/>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185" name="Google Shape;185;p14"/>
          <p:cNvSpPr txBox="1"/>
          <p:nvPr>
            <p:ph idx="1" type="body"/>
          </p:nvPr>
        </p:nvSpPr>
        <p:spPr>
          <a:xfrm>
            <a:off x="715100" y="1319200"/>
            <a:ext cx="7713900" cy="3289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indent="-317500" lvl="1" marL="914400" rtl="0">
              <a:lnSpc>
                <a:spcPct val="115000"/>
              </a:lnSpc>
              <a:spcBef>
                <a:spcPts val="100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indent="-317500" lvl="2" marL="1371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indent="-317500" lvl="3" marL="1828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indent="-317500" lvl="4" marL="22860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indent="-317500" lvl="5" marL="2743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indent="-317500" lvl="6" marL="32004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indent="-317500" lvl="7" marL="3657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indent="-317500" lvl="8" marL="4114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p:txBody>
      </p:sp>
      <p:sp>
        <p:nvSpPr>
          <p:cNvPr id="186" name="Google Shape;186;p14"/>
          <p:cNvSpPr/>
          <p:nvPr/>
        </p:nvSpPr>
        <p:spPr>
          <a:xfrm rot="-1469499">
            <a:off x="13226" y="4418139"/>
            <a:ext cx="1027435" cy="1045320"/>
          </a:xfrm>
          <a:custGeom>
            <a:rect b="b" l="l" r="r" t="t"/>
            <a:pathLst>
              <a:path extrusionOk="0" h="60083" w="59055">
                <a:moveTo>
                  <a:pt x="0" y="0"/>
                </a:moveTo>
                <a:cubicBezTo>
                  <a:pt x="3491" y="6109"/>
                  <a:pt x="13152" y="10233"/>
                  <a:pt x="19685" y="7620"/>
                </a:cubicBezTo>
                <a:cubicBezTo>
                  <a:pt x="21102" y="7053"/>
                  <a:pt x="23072" y="5080"/>
                  <a:pt x="22225" y="3810"/>
                </a:cubicBezTo>
                <a:cubicBezTo>
                  <a:pt x="21286" y="2401"/>
                  <a:pt x="18701" y="3143"/>
                  <a:pt x="17145" y="3810"/>
                </a:cubicBezTo>
                <a:cubicBezTo>
                  <a:pt x="8886" y="7349"/>
                  <a:pt x="16093" y="25827"/>
                  <a:pt x="24130" y="29845"/>
                </a:cubicBezTo>
                <a:cubicBezTo>
                  <a:pt x="29052" y="32306"/>
                  <a:pt x="36749" y="33736"/>
                  <a:pt x="40640" y="29845"/>
                </a:cubicBezTo>
                <a:cubicBezTo>
                  <a:pt x="42436" y="28049"/>
                  <a:pt x="42912" y="23361"/>
                  <a:pt x="40640" y="22225"/>
                </a:cubicBezTo>
                <a:cubicBezTo>
                  <a:pt x="38368" y="21089"/>
                  <a:pt x="35087" y="20749"/>
                  <a:pt x="33020" y="22225"/>
                </a:cubicBezTo>
                <a:cubicBezTo>
                  <a:pt x="30179" y="24254"/>
                  <a:pt x="30480" y="28894"/>
                  <a:pt x="30480" y="32385"/>
                </a:cubicBezTo>
                <a:cubicBezTo>
                  <a:pt x="30480" y="39112"/>
                  <a:pt x="31096" y="46539"/>
                  <a:pt x="34925" y="52070"/>
                </a:cubicBezTo>
                <a:cubicBezTo>
                  <a:pt x="39604" y="58828"/>
                  <a:pt x="53243" y="62962"/>
                  <a:pt x="59055" y="57150"/>
                </a:cubicBezTo>
              </a:path>
            </a:pathLst>
          </a:custGeom>
          <a:noFill/>
          <a:ln cap="flat" cmpd="sng" w="9525">
            <a:solidFill>
              <a:schemeClr val="dk1"/>
            </a:solidFill>
            <a:prstDash val="dash"/>
            <a:round/>
            <a:headEnd len="med" w="med" type="none"/>
            <a:tailEnd len="med" w="med" type="none"/>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
    <p:bg>
      <p:bgPr>
        <a:solidFill>
          <a:schemeClr val="accent2"/>
        </a:solidFill>
      </p:bgPr>
    </p:bg>
    <p:spTree>
      <p:nvGrpSpPr>
        <p:cNvPr id="187" name="Shape 187"/>
        <p:cNvGrpSpPr/>
        <p:nvPr/>
      </p:nvGrpSpPr>
      <p:grpSpPr>
        <a:xfrm>
          <a:off x="0" y="0"/>
          <a:ext cx="0" cy="0"/>
          <a:chOff x="0" y="0"/>
          <a:chExt cx="0" cy="0"/>
        </a:xfrm>
      </p:grpSpPr>
      <p:sp>
        <p:nvSpPr>
          <p:cNvPr id="188" name="Google Shape;188;p15"/>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189" name="Google Shape;189;p15"/>
          <p:cNvSpPr txBox="1"/>
          <p:nvPr>
            <p:ph idx="1" type="body"/>
          </p:nvPr>
        </p:nvSpPr>
        <p:spPr>
          <a:xfrm>
            <a:off x="715100" y="1319200"/>
            <a:ext cx="7713900" cy="3289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indent="-317500" lvl="1" marL="914400" rtl="0">
              <a:lnSpc>
                <a:spcPct val="115000"/>
              </a:lnSpc>
              <a:spcBef>
                <a:spcPts val="100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indent="-317500" lvl="2" marL="1371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indent="-317500" lvl="3" marL="1828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indent="-317500" lvl="4" marL="22860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indent="-317500" lvl="5" marL="2743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indent="-317500" lvl="6" marL="32004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indent="-317500" lvl="7" marL="3657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indent="-317500" lvl="8" marL="4114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p:txBody>
      </p:sp>
      <p:sp>
        <p:nvSpPr>
          <p:cNvPr id="190" name="Google Shape;190;p15"/>
          <p:cNvSpPr/>
          <p:nvPr/>
        </p:nvSpPr>
        <p:spPr>
          <a:xfrm>
            <a:off x="796937" y="47388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5"/>
          <p:cNvSpPr/>
          <p:nvPr/>
        </p:nvSpPr>
        <p:spPr>
          <a:xfrm>
            <a:off x="403363" y="4493923"/>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bg>
      <p:bgPr>
        <a:solidFill>
          <a:schemeClr val="accent2"/>
        </a:solidFill>
      </p:bgPr>
    </p:bg>
    <p:spTree>
      <p:nvGrpSpPr>
        <p:cNvPr id="192" name="Shape 192"/>
        <p:cNvGrpSpPr/>
        <p:nvPr/>
      </p:nvGrpSpPr>
      <p:grpSpPr>
        <a:xfrm>
          <a:off x="0" y="0"/>
          <a:ext cx="0" cy="0"/>
          <a:chOff x="0" y="0"/>
          <a:chExt cx="0" cy="0"/>
        </a:xfrm>
      </p:grpSpPr>
      <p:sp>
        <p:nvSpPr>
          <p:cNvPr id="193" name="Google Shape;193;p16"/>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194" name="Google Shape;194;p16"/>
          <p:cNvSpPr txBox="1"/>
          <p:nvPr>
            <p:ph idx="1" type="body"/>
          </p:nvPr>
        </p:nvSpPr>
        <p:spPr>
          <a:xfrm>
            <a:off x="715100" y="1319200"/>
            <a:ext cx="3323400" cy="3289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indent="-317500" lvl="1" marL="914400" rtl="0">
              <a:lnSpc>
                <a:spcPct val="115000"/>
              </a:lnSpc>
              <a:spcBef>
                <a:spcPts val="100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indent="-317500" lvl="2" marL="1371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indent="-317500" lvl="3" marL="1828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indent="-317500" lvl="4" marL="22860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indent="-317500" lvl="5" marL="2743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indent="-317500" lvl="6" marL="32004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indent="-317500" lvl="7" marL="3657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indent="-317500" lvl="8" marL="4114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p:txBody>
      </p:sp>
      <p:sp>
        <p:nvSpPr>
          <p:cNvPr id="195" name="Google Shape;195;p16"/>
          <p:cNvSpPr/>
          <p:nvPr/>
        </p:nvSpPr>
        <p:spPr>
          <a:xfrm>
            <a:off x="8813163" y="2957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6"/>
          <p:cNvSpPr/>
          <p:nvPr/>
        </p:nvSpPr>
        <p:spPr>
          <a:xfrm>
            <a:off x="8389113" y="127673"/>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2">
    <p:bg>
      <p:bgPr>
        <a:solidFill>
          <a:schemeClr val="accent2"/>
        </a:solidFill>
      </p:bgPr>
    </p:bg>
    <p:spTree>
      <p:nvGrpSpPr>
        <p:cNvPr id="197" name="Shape 197"/>
        <p:cNvGrpSpPr/>
        <p:nvPr/>
      </p:nvGrpSpPr>
      <p:grpSpPr>
        <a:xfrm>
          <a:off x="0" y="0"/>
          <a:ext cx="0" cy="0"/>
          <a:chOff x="0" y="0"/>
          <a:chExt cx="0" cy="0"/>
        </a:xfrm>
      </p:grpSpPr>
      <p:sp>
        <p:nvSpPr>
          <p:cNvPr id="198" name="Google Shape;198;p17"/>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199" name="Google Shape;199;p17"/>
          <p:cNvSpPr txBox="1"/>
          <p:nvPr>
            <p:ph idx="1" type="body"/>
          </p:nvPr>
        </p:nvSpPr>
        <p:spPr>
          <a:xfrm>
            <a:off x="715100" y="1319200"/>
            <a:ext cx="4283700" cy="3289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indent="-317500" lvl="1" marL="914400" rtl="0">
              <a:lnSpc>
                <a:spcPct val="115000"/>
              </a:lnSpc>
              <a:spcBef>
                <a:spcPts val="100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indent="-317500" lvl="2" marL="1371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indent="-317500" lvl="3" marL="1828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indent="-317500" lvl="4" marL="22860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indent="-317500" lvl="5" marL="2743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indent="-317500" lvl="6" marL="32004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indent="-317500" lvl="7" marL="3657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indent="-317500" lvl="8" marL="4114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p:txBody>
      </p:sp>
      <p:sp>
        <p:nvSpPr>
          <p:cNvPr id="200" name="Google Shape;200;p17"/>
          <p:cNvSpPr/>
          <p:nvPr/>
        </p:nvSpPr>
        <p:spPr>
          <a:xfrm>
            <a:off x="8561713" y="4242900"/>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7"/>
          <p:cNvSpPr/>
          <p:nvPr/>
        </p:nvSpPr>
        <p:spPr>
          <a:xfrm>
            <a:off x="8069088" y="4501548"/>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2_1">
    <p:bg>
      <p:bgPr>
        <a:solidFill>
          <a:schemeClr val="accent2"/>
        </a:solidFill>
      </p:bgPr>
    </p:bg>
    <p:spTree>
      <p:nvGrpSpPr>
        <p:cNvPr id="202" name="Shape 202"/>
        <p:cNvGrpSpPr/>
        <p:nvPr/>
      </p:nvGrpSpPr>
      <p:grpSpPr>
        <a:xfrm>
          <a:off x="0" y="0"/>
          <a:ext cx="0" cy="0"/>
          <a:chOff x="0" y="0"/>
          <a:chExt cx="0" cy="0"/>
        </a:xfrm>
      </p:grpSpPr>
      <p:sp>
        <p:nvSpPr>
          <p:cNvPr id="203" name="Google Shape;203;p18"/>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204" name="Google Shape;204;p18"/>
          <p:cNvSpPr txBox="1"/>
          <p:nvPr>
            <p:ph idx="1" type="body"/>
          </p:nvPr>
        </p:nvSpPr>
        <p:spPr>
          <a:xfrm>
            <a:off x="715100" y="1319200"/>
            <a:ext cx="7713900" cy="20448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indent="-317500" lvl="1" marL="914400" rtl="0">
              <a:lnSpc>
                <a:spcPct val="115000"/>
              </a:lnSpc>
              <a:spcBef>
                <a:spcPts val="100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indent="-317500" lvl="2" marL="1371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indent="-317500" lvl="3" marL="1828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indent="-317500" lvl="4" marL="22860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indent="-317500" lvl="5" marL="2743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indent="-317500" lvl="6" marL="32004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indent="-317500" lvl="7" marL="3657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indent="-317500" lvl="8" marL="4114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p:txBody>
      </p:sp>
      <p:sp>
        <p:nvSpPr>
          <p:cNvPr id="205" name="Google Shape;205;p18"/>
          <p:cNvSpPr/>
          <p:nvPr/>
        </p:nvSpPr>
        <p:spPr>
          <a:xfrm>
            <a:off x="8561713" y="4242900"/>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8"/>
          <p:cNvSpPr/>
          <p:nvPr/>
        </p:nvSpPr>
        <p:spPr>
          <a:xfrm>
            <a:off x="8069088" y="4501548"/>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
    <p:bg>
      <p:bgPr>
        <a:solidFill>
          <a:schemeClr val="accent2"/>
        </a:solidFill>
      </p:bgPr>
    </p:bg>
    <p:spTree>
      <p:nvGrpSpPr>
        <p:cNvPr id="207" name="Shape 207"/>
        <p:cNvGrpSpPr/>
        <p:nvPr/>
      </p:nvGrpSpPr>
      <p:grpSpPr>
        <a:xfrm>
          <a:off x="0" y="0"/>
          <a:ext cx="0" cy="0"/>
          <a:chOff x="0" y="0"/>
          <a:chExt cx="0" cy="0"/>
        </a:xfrm>
      </p:grpSpPr>
      <p:sp>
        <p:nvSpPr>
          <p:cNvPr id="208" name="Google Shape;208;p19"/>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_1">
    <p:bg>
      <p:bgPr>
        <a:solidFill>
          <a:schemeClr val="accent2"/>
        </a:solidFill>
      </p:bgPr>
    </p:bg>
    <p:spTree>
      <p:nvGrpSpPr>
        <p:cNvPr id="209" name="Shape 209"/>
        <p:cNvGrpSpPr/>
        <p:nvPr/>
      </p:nvGrpSpPr>
      <p:grpSpPr>
        <a:xfrm>
          <a:off x="0" y="0"/>
          <a:ext cx="0" cy="0"/>
          <a:chOff x="0" y="0"/>
          <a:chExt cx="0" cy="0"/>
        </a:xfrm>
      </p:grpSpPr>
      <p:sp>
        <p:nvSpPr>
          <p:cNvPr id="210" name="Google Shape;210;p20"/>
          <p:cNvSpPr txBox="1"/>
          <p:nvPr>
            <p:ph type="title"/>
          </p:nvPr>
        </p:nvSpPr>
        <p:spPr>
          <a:xfrm>
            <a:off x="715100" y="535000"/>
            <a:ext cx="7713900" cy="14025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211" name="Google Shape;211;p20"/>
          <p:cNvSpPr/>
          <p:nvPr/>
        </p:nvSpPr>
        <p:spPr>
          <a:xfrm>
            <a:off x="7447750" y="-94775"/>
            <a:ext cx="2301875" cy="1279150"/>
          </a:xfrm>
          <a:custGeom>
            <a:rect b="b" l="l" r="r" t="t"/>
            <a:pathLst>
              <a:path extrusionOk="0" h="51166" w="92075">
                <a:moveTo>
                  <a:pt x="0" y="0"/>
                </a:moveTo>
                <a:cubicBezTo>
                  <a:pt x="13087" y="10469"/>
                  <a:pt x="27740" y="24780"/>
                  <a:pt x="44450" y="23495"/>
                </a:cubicBezTo>
                <a:cubicBezTo>
                  <a:pt x="47665" y="23248"/>
                  <a:pt x="51898" y="22569"/>
                  <a:pt x="53340" y="19685"/>
                </a:cubicBezTo>
                <a:cubicBezTo>
                  <a:pt x="54003" y="18360"/>
                  <a:pt x="54665" y="15903"/>
                  <a:pt x="53340" y="15240"/>
                </a:cubicBezTo>
                <a:cubicBezTo>
                  <a:pt x="51595" y="14367"/>
                  <a:pt x="48498" y="14765"/>
                  <a:pt x="47625" y="16510"/>
                </a:cubicBezTo>
                <a:cubicBezTo>
                  <a:pt x="45164" y="21432"/>
                  <a:pt x="46007" y="27760"/>
                  <a:pt x="47625" y="33020"/>
                </a:cubicBezTo>
                <a:cubicBezTo>
                  <a:pt x="49958" y="40603"/>
                  <a:pt x="56569" y="47776"/>
                  <a:pt x="64135" y="50165"/>
                </a:cubicBezTo>
                <a:cubicBezTo>
                  <a:pt x="73890" y="53246"/>
                  <a:pt x="92075" y="47695"/>
                  <a:pt x="92075" y="37465"/>
                </a:cubicBezTo>
              </a:path>
            </a:pathLst>
          </a:custGeom>
          <a:noFill/>
          <a:ln cap="flat" cmpd="sng" w="9525">
            <a:solidFill>
              <a:schemeClr val="dk1"/>
            </a:solidFill>
            <a:prstDash val="dash"/>
            <a:round/>
            <a:headEnd len="med" w="med" type="none"/>
            <a:tailEnd len="med" w="med" type="none"/>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2"/>
        </a:solidFill>
      </p:bgPr>
    </p:bg>
    <p:spTree>
      <p:nvGrpSpPr>
        <p:cNvPr id="30" name="Shape 30"/>
        <p:cNvGrpSpPr/>
        <p:nvPr/>
      </p:nvGrpSpPr>
      <p:grpSpPr>
        <a:xfrm>
          <a:off x="0" y="0"/>
          <a:ext cx="0" cy="0"/>
          <a:chOff x="0" y="0"/>
          <a:chExt cx="0" cy="0"/>
        </a:xfrm>
      </p:grpSpPr>
      <p:sp>
        <p:nvSpPr>
          <p:cNvPr id="31" name="Google Shape;31;p3"/>
          <p:cNvSpPr txBox="1"/>
          <p:nvPr>
            <p:ph type="title"/>
          </p:nvPr>
        </p:nvSpPr>
        <p:spPr>
          <a:xfrm>
            <a:off x="3802850" y="1952850"/>
            <a:ext cx="3677100" cy="1237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2" name="Google Shape;32;p3"/>
          <p:cNvSpPr txBox="1"/>
          <p:nvPr>
            <p:ph hasCustomPrompt="1" idx="2" type="title"/>
          </p:nvPr>
        </p:nvSpPr>
        <p:spPr>
          <a:xfrm>
            <a:off x="1664050" y="1952850"/>
            <a:ext cx="2134800" cy="123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grpSp>
        <p:nvGrpSpPr>
          <p:cNvPr id="33" name="Google Shape;33;p3"/>
          <p:cNvGrpSpPr/>
          <p:nvPr/>
        </p:nvGrpSpPr>
        <p:grpSpPr>
          <a:xfrm>
            <a:off x="452654" y="2928661"/>
            <a:ext cx="1027534" cy="1809565"/>
            <a:chOff x="7132950" y="2448575"/>
            <a:chExt cx="249450" cy="439300"/>
          </a:xfrm>
        </p:grpSpPr>
        <p:sp>
          <p:nvSpPr>
            <p:cNvPr id="34" name="Google Shape;34;p3"/>
            <p:cNvSpPr/>
            <p:nvPr/>
          </p:nvSpPr>
          <p:spPr>
            <a:xfrm>
              <a:off x="7132950" y="2623225"/>
              <a:ext cx="48275" cy="64775"/>
            </a:xfrm>
            <a:custGeom>
              <a:rect b="b" l="l" r="r" t="t"/>
              <a:pathLst>
                <a:path extrusionOk="0" h="2591" w="1931">
                  <a:moveTo>
                    <a:pt x="607" y="1"/>
                  </a:moveTo>
                  <a:cubicBezTo>
                    <a:pt x="244" y="1"/>
                    <a:pt x="0" y="429"/>
                    <a:pt x="165" y="980"/>
                  </a:cubicBezTo>
                  <a:cubicBezTo>
                    <a:pt x="427" y="1851"/>
                    <a:pt x="1760" y="2591"/>
                    <a:pt x="1760" y="2591"/>
                  </a:cubicBezTo>
                  <a:cubicBezTo>
                    <a:pt x="1760" y="2591"/>
                    <a:pt x="1931" y="1419"/>
                    <a:pt x="1296" y="485"/>
                  </a:cubicBezTo>
                  <a:cubicBezTo>
                    <a:pt x="1064" y="143"/>
                    <a:pt x="816" y="1"/>
                    <a:pt x="60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7209275" y="2614525"/>
              <a:ext cx="69375" cy="41100"/>
            </a:xfrm>
            <a:custGeom>
              <a:rect b="b" l="l" r="r" t="t"/>
              <a:pathLst>
                <a:path extrusionOk="0" h="1644" w="2775">
                  <a:moveTo>
                    <a:pt x="2045" y="0"/>
                  </a:moveTo>
                  <a:cubicBezTo>
                    <a:pt x="1901" y="0"/>
                    <a:pt x="1730" y="36"/>
                    <a:pt x="1534" y="120"/>
                  </a:cubicBezTo>
                  <a:cubicBezTo>
                    <a:pt x="493" y="561"/>
                    <a:pt x="1" y="1637"/>
                    <a:pt x="1" y="1637"/>
                  </a:cubicBezTo>
                  <a:cubicBezTo>
                    <a:pt x="1" y="1637"/>
                    <a:pt x="100" y="1644"/>
                    <a:pt x="260" y="1644"/>
                  </a:cubicBezTo>
                  <a:cubicBezTo>
                    <a:pt x="724" y="1644"/>
                    <a:pt x="1700" y="1588"/>
                    <a:pt x="2214" y="1150"/>
                  </a:cubicBezTo>
                  <a:cubicBezTo>
                    <a:pt x="2775" y="671"/>
                    <a:pt x="2663" y="0"/>
                    <a:pt x="204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7247700" y="2511475"/>
              <a:ext cx="58125" cy="54875"/>
            </a:xfrm>
            <a:custGeom>
              <a:rect b="b" l="l" r="r" t="t"/>
              <a:pathLst>
                <a:path extrusionOk="0" h="2195" w="2325">
                  <a:moveTo>
                    <a:pt x="1680" y="1"/>
                  </a:moveTo>
                  <a:cubicBezTo>
                    <a:pt x="1498" y="1"/>
                    <a:pt x="1274" y="87"/>
                    <a:pt x="1026" y="295"/>
                  </a:cubicBezTo>
                  <a:cubicBezTo>
                    <a:pt x="158" y="1020"/>
                    <a:pt x="0" y="2194"/>
                    <a:pt x="0" y="2194"/>
                  </a:cubicBezTo>
                  <a:cubicBezTo>
                    <a:pt x="0" y="2194"/>
                    <a:pt x="1486" y="1849"/>
                    <a:pt x="1975" y="1084"/>
                  </a:cubicBezTo>
                  <a:cubicBezTo>
                    <a:pt x="2324" y="538"/>
                    <a:pt x="2133" y="1"/>
                    <a:pt x="16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7188525" y="2538875"/>
              <a:ext cx="50275" cy="62325"/>
            </a:xfrm>
            <a:custGeom>
              <a:rect b="b" l="l" r="r" t="t"/>
              <a:pathLst>
                <a:path extrusionOk="0" h="2493" w="2011">
                  <a:moveTo>
                    <a:pt x="616" y="1"/>
                  </a:moveTo>
                  <a:cubicBezTo>
                    <a:pt x="232" y="1"/>
                    <a:pt x="1" y="459"/>
                    <a:pt x="217" y="1015"/>
                  </a:cubicBezTo>
                  <a:cubicBezTo>
                    <a:pt x="545" y="1862"/>
                    <a:pt x="1933" y="2493"/>
                    <a:pt x="1933" y="2493"/>
                  </a:cubicBezTo>
                  <a:cubicBezTo>
                    <a:pt x="1933" y="2493"/>
                    <a:pt x="2011" y="1313"/>
                    <a:pt x="1304" y="431"/>
                  </a:cubicBezTo>
                  <a:cubicBezTo>
                    <a:pt x="1061" y="127"/>
                    <a:pt x="817" y="1"/>
                    <a:pt x="6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7145975" y="2508175"/>
              <a:ext cx="109750" cy="278400"/>
            </a:xfrm>
            <a:custGeom>
              <a:rect b="b" l="l" r="r" t="t"/>
              <a:pathLst>
                <a:path extrusionOk="0" h="11136" w="4390">
                  <a:moveTo>
                    <a:pt x="4057" y="1"/>
                  </a:moveTo>
                  <a:lnTo>
                    <a:pt x="4057" y="1"/>
                  </a:lnTo>
                  <a:cubicBezTo>
                    <a:pt x="4118" y="379"/>
                    <a:pt x="4139" y="761"/>
                    <a:pt x="4129" y="1143"/>
                  </a:cubicBezTo>
                  <a:cubicBezTo>
                    <a:pt x="4058" y="3001"/>
                    <a:pt x="3273" y="5170"/>
                    <a:pt x="1918" y="6477"/>
                  </a:cubicBezTo>
                  <a:cubicBezTo>
                    <a:pt x="1870" y="6519"/>
                    <a:pt x="1821" y="6560"/>
                    <a:pt x="1774" y="6603"/>
                  </a:cubicBezTo>
                  <a:cubicBezTo>
                    <a:pt x="1081" y="7182"/>
                    <a:pt x="671" y="8027"/>
                    <a:pt x="406" y="8876"/>
                  </a:cubicBezTo>
                  <a:cubicBezTo>
                    <a:pt x="185" y="9610"/>
                    <a:pt x="47" y="10370"/>
                    <a:pt x="1" y="11135"/>
                  </a:cubicBezTo>
                  <a:lnTo>
                    <a:pt x="9" y="11135"/>
                  </a:lnTo>
                  <a:cubicBezTo>
                    <a:pt x="36" y="10883"/>
                    <a:pt x="75" y="10630"/>
                    <a:pt x="118" y="10379"/>
                  </a:cubicBezTo>
                  <a:cubicBezTo>
                    <a:pt x="206" y="9878"/>
                    <a:pt x="318" y="9381"/>
                    <a:pt x="471" y="8895"/>
                  </a:cubicBezTo>
                  <a:cubicBezTo>
                    <a:pt x="684" y="8234"/>
                    <a:pt x="949" y="7571"/>
                    <a:pt x="1387" y="7026"/>
                  </a:cubicBezTo>
                  <a:cubicBezTo>
                    <a:pt x="1585" y="6772"/>
                    <a:pt x="1845" y="6589"/>
                    <a:pt x="2074" y="6363"/>
                  </a:cubicBezTo>
                  <a:cubicBezTo>
                    <a:pt x="2620" y="5822"/>
                    <a:pt x="3050" y="5170"/>
                    <a:pt x="3380" y="4479"/>
                  </a:cubicBezTo>
                  <a:cubicBezTo>
                    <a:pt x="4019" y="3139"/>
                    <a:pt x="4390" y="1455"/>
                    <a:pt x="4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7224150" y="2448575"/>
              <a:ext cx="39500" cy="71000"/>
            </a:xfrm>
            <a:custGeom>
              <a:rect b="b" l="l" r="r" t="t"/>
              <a:pathLst>
                <a:path extrusionOk="0" h="2840" w="1580">
                  <a:moveTo>
                    <a:pt x="557" y="0"/>
                  </a:moveTo>
                  <a:cubicBezTo>
                    <a:pt x="258" y="0"/>
                    <a:pt x="1" y="289"/>
                    <a:pt x="48" y="904"/>
                  </a:cubicBezTo>
                  <a:cubicBezTo>
                    <a:pt x="136" y="2030"/>
                    <a:pt x="999" y="2839"/>
                    <a:pt x="999" y="2839"/>
                  </a:cubicBezTo>
                  <a:cubicBezTo>
                    <a:pt x="999" y="2839"/>
                    <a:pt x="1580" y="1429"/>
                    <a:pt x="1240" y="587"/>
                  </a:cubicBezTo>
                  <a:cubicBezTo>
                    <a:pt x="1086" y="203"/>
                    <a:pt x="807" y="0"/>
                    <a:pt x="55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7270400" y="2787275"/>
              <a:ext cx="111050" cy="28800"/>
            </a:xfrm>
            <a:custGeom>
              <a:rect b="b" l="l" r="r" t="t"/>
              <a:pathLst>
                <a:path extrusionOk="0" h="1152" w="4442">
                  <a:moveTo>
                    <a:pt x="2849" y="1"/>
                  </a:moveTo>
                  <a:cubicBezTo>
                    <a:pt x="992" y="1"/>
                    <a:pt x="1" y="908"/>
                    <a:pt x="1" y="908"/>
                  </a:cubicBezTo>
                  <a:cubicBezTo>
                    <a:pt x="637" y="1082"/>
                    <a:pt x="1204" y="1151"/>
                    <a:pt x="1701" y="1151"/>
                  </a:cubicBezTo>
                  <a:cubicBezTo>
                    <a:pt x="3544" y="1151"/>
                    <a:pt x="4442" y="209"/>
                    <a:pt x="4442" y="209"/>
                  </a:cubicBezTo>
                  <a:cubicBezTo>
                    <a:pt x="3856" y="60"/>
                    <a:pt x="3324" y="1"/>
                    <a:pt x="28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197150" y="2729200"/>
              <a:ext cx="66275" cy="107300"/>
            </a:xfrm>
            <a:custGeom>
              <a:rect b="b" l="l" r="r" t="t"/>
              <a:pathLst>
                <a:path extrusionOk="0" h="4292" w="2651">
                  <a:moveTo>
                    <a:pt x="721" y="0"/>
                  </a:moveTo>
                  <a:lnTo>
                    <a:pt x="721" y="0"/>
                  </a:lnTo>
                  <a:cubicBezTo>
                    <a:pt x="721" y="1"/>
                    <a:pt x="0" y="1972"/>
                    <a:pt x="2059" y="4291"/>
                  </a:cubicBezTo>
                  <a:cubicBezTo>
                    <a:pt x="2059" y="4291"/>
                    <a:pt x="2650" y="2256"/>
                    <a:pt x="7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7158575" y="2750325"/>
              <a:ext cx="141350" cy="137550"/>
            </a:xfrm>
            <a:custGeom>
              <a:rect b="b" l="l" r="r" t="t"/>
              <a:pathLst>
                <a:path extrusionOk="0" h="5502" w="5654">
                  <a:moveTo>
                    <a:pt x="5654" y="1"/>
                  </a:moveTo>
                  <a:cubicBezTo>
                    <a:pt x="5099" y="1353"/>
                    <a:pt x="4387" y="2664"/>
                    <a:pt x="3370" y="3721"/>
                  </a:cubicBezTo>
                  <a:cubicBezTo>
                    <a:pt x="2545" y="4587"/>
                    <a:pt x="1186" y="5331"/>
                    <a:pt x="0" y="5494"/>
                  </a:cubicBezTo>
                  <a:lnTo>
                    <a:pt x="0" y="5502"/>
                  </a:lnTo>
                  <a:cubicBezTo>
                    <a:pt x="174" y="5497"/>
                    <a:pt x="346" y="5470"/>
                    <a:pt x="516" y="5434"/>
                  </a:cubicBezTo>
                  <a:cubicBezTo>
                    <a:pt x="685" y="5398"/>
                    <a:pt x="854" y="5352"/>
                    <a:pt x="1018" y="5295"/>
                  </a:cubicBezTo>
                  <a:cubicBezTo>
                    <a:pt x="1679" y="5079"/>
                    <a:pt x="2276" y="4702"/>
                    <a:pt x="2811" y="4262"/>
                  </a:cubicBezTo>
                  <a:cubicBezTo>
                    <a:pt x="3620" y="3610"/>
                    <a:pt x="4307" y="2804"/>
                    <a:pt x="4819" y="1900"/>
                  </a:cubicBezTo>
                  <a:cubicBezTo>
                    <a:pt x="5155" y="1301"/>
                    <a:pt x="5466" y="646"/>
                    <a:pt x="5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7225600" y="2648750"/>
              <a:ext cx="156800" cy="160925"/>
            </a:xfrm>
            <a:custGeom>
              <a:rect b="b" l="l" r="r" t="t"/>
              <a:pathLst>
                <a:path extrusionOk="0" h="6437" w="6272">
                  <a:moveTo>
                    <a:pt x="3245" y="1"/>
                  </a:moveTo>
                  <a:cubicBezTo>
                    <a:pt x="3204" y="1"/>
                    <a:pt x="3158" y="13"/>
                    <a:pt x="3107" y="38"/>
                  </a:cubicBezTo>
                  <a:cubicBezTo>
                    <a:pt x="2291" y="445"/>
                    <a:pt x="2880" y="2871"/>
                    <a:pt x="2880" y="2871"/>
                  </a:cubicBezTo>
                  <a:cubicBezTo>
                    <a:pt x="2880" y="2871"/>
                    <a:pt x="1789" y="2127"/>
                    <a:pt x="976" y="2127"/>
                  </a:cubicBezTo>
                  <a:cubicBezTo>
                    <a:pt x="570" y="2127"/>
                    <a:pt x="233" y="2313"/>
                    <a:pt x="137" y="2871"/>
                  </a:cubicBezTo>
                  <a:cubicBezTo>
                    <a:pt x="0" y="3661"/>
                    <a:pt x="596" y="3870"/>
                    <a:pt x="1262" y="3870"/>
                  </a:cubicBezTo>
                  <a:cubicBezTo>
                    <a:pt x="2006" y="3870"/>
                    <a:pt x="2839" y="3610"/>
                    <a:pt x="2839" y="3610"/>
                  </a:cubicBezTo>
                  <a:lnTo>
                    <a:pt x="2839" y="3610"/>
                  </a:lnTo>
                  <a:cubicBezTo>
                    <a:pt x="2839" y="3610"/>
                    <a:pt x="469" y="5217"/>
                    <a:pt x="1454" y="5809"/>
                  </a:cubicBezTo>
                  <a:cubicBezTo>
                    <a:pt x="1561" y="5873"/>
                    <a:pt x="1667" y="5902"/>
                    <a:pt x="1770" y="5902"/>
                  </a:cubicBezTo>
                  <a:cubicBezTo>
                    <a:pt x="2614" y="5902"/>
                    <a:pt x="3293" y="3990"/>
                    <a:pt x="3293" y="3990"/>
                  </a:cubicBezTo>
                  <a:lnTo>
                    <a:pt x="3293" y="3990"/>
                  </a:lnTo>
                  <a:cubicBezTo>
                    <a:pt x="3293" y="3990"/>
                    <a:pt x="3018" y="6436"/>
                    <a:pt x="3931" y="6436"/>
                  </a:cubicBezTo>
                  <a:cubicBezTo>
                    <a:pt x="3943" y="6436"/>
                    <a:pt x="3955" y="6436"/>
                    <a:pt x="3967" y="6435"/>
                  </a:cubicBezTo>
                  <a:cubicBezTo>
                    <a:pt x="4924" y="6370"/>
                    <a:pt x="3860" y="3761"/>
                    <a:pt x="3859" y="3761"/>
                  </a:cubicBezTo>
                  <a:lnTo>
                    <a:pt x="3859" y="3761"/>
                  </a:lnTo>
                  <a:cubicBezTo>
                    <a:pt x="3860" y="3761"/>
                    <a:pt x="5126" y="4769"/>
                    <a:pt x="5693" y="4769"/>
                  </a:cubicBezTo>
                  <a:cubicBezTo>
                    <a:pt x="5842" y="4769"/>
                    <a:pt x="5943" y="4699"/>
                    <a:pt x="5959" y="4523"/>
                  </a:cubicBezTo>
                  <a:cubicBezTo>
                    <a:pt x="6040" y="3674"/>
                    <a:pt x="3989" y="3196"/>
                    <a:pt x="3989" y="3196"/>
                  </a:cubicBezTo>
                  <a:cubicBezTo>
                    <a:pt x="3989" y="3196"/>
                    <a:pt x="6272" y="3154"/>
                    <a:pt x="5923" y="2501"/>
                  </a:cubicBezTo>
                  <a:cubicBezTo>
                    <a:pt x="5839" y="2343"/>
                    <a:pt x="5666" y="2283"/>
                    <a:pt x="5453" y="2283"/>
                  </a:cubicBezTo>
                  <a:cubicBezTo>
                    <a:pt x="4782" y="2283"/>
                    <a:pt x="3708" y="2871"/>
                    <a:pt x="3708" y="2871"/>
                  </a:cubicBezTo>
                  <a:cubicBezTo>
                    <a:pt x="3708" y="2871"/>
                    <a:pt x="5836" y="1240"/>
                    <a:pt x="5120" y="860"/>
                  </a:cubicBezTo>
                  <a:cubicBezTo>
                    <a:pt x="5063" y="829"/>
                    <a:pt x="5003" y="815"/>
                    <a:pt x="4943" y="815"/>
                  </a:cubicBezTo>
                  <a:cubicBezTo>
                    <a:pt x="4246" y="815"/>
                    <a:pt x="3381" y="2676"/>
                    <a:pt x="3381" y="2676"/>
                  </a:cubicBezTo>
                  <a:cubicBezTo>
                    <a:pt x="3381" y="2676"/>
                    <a:pt x="3858" y="1"/>
                    <a:pt x="3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7297575" y="2720950"/>
              <a:ext cx="19150" cy="19150"/>
            </a:xfrm>
            <a:custGeom>
              <a:rect b="b" l="l" r="r" t="t"/>
              <a:pathLst>
                <a:path extrusionOk="0" h="766" w="766">
                  <a:moveTo>
                    <a:pt x="384" y="1"/>
                  </a:moveTo>
                  <a:cubicBezTo>
                    <a:pt x="173" y="1"/>
                    <a:pt x="1" y="173"/>
                    <a:pt x="1" y="382"/>
                  </a:cubicBezTo>
                  <a:cubicBezTo>
                    <a:pt x="1" y="594"/>
                    <a:pt x="173" y="766"/>
                    <a:pt x="384" y="766"/>
                  </a:cubicBezTo>
                  <a:cubicBezTo>
                    <a:pt x="594" y="766"/>
                    <a:pt x="766" y="594"/>
                    <a:pt x="766" y="382"/>
                  </a:cubicBezTo>
                  <a:cubicBezTo>
                    <a:pt x="766" y="173"/>
                    <a:pt x="596" y="1"/>
                    <a:pt x="3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3"/>
          <p:cNvSpPr/>
          <p:nvPr/>
        </p:nvSpPr>
        <p:spPr>
          <a:xfrm>
            <a:off x="-11300" y="4060295"/>
            <a:ext cx="1432871" cy="1083221"/>
          </a:xfrm>
          <a:custGeom>
            <a:rect b="b" l="l" r="r" t="t"/>
            <a:pathLst>
              <a:path extrusionOk="0" h="25602" w="33864">
                <a:moveTo>
                  <a:pt x="0" y="1"/>
                </a:moveTo>
                <a:lnTo>
                  <a:pt x="0" y="25601"/>
                </a:lnTo>
                <a:lnTo>
                  <a:pt x="33864" y="25601"/>
                </a:lnTo>
                <a:cubicBezTo>
                  <a:pt x="33864" y="25601"/>
                  <a:pt x="31230" y="17874"/>
                  <a:pt x="24208" y="17874"/>
                </a:cubicBezTo>
                <a:cubicBezTo>
                  <a:pt x="24208" y="17874"/>
                  <a:pt x="22737" y="10140"/>
                  <a:pt x="15442" y="10140"/>
                </a:cubicBezTo>
                <a:cubicBezTo>
                  <a:pt x="15442" y="10140"/>
                  <a:pt x="14942"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3"/>
          <p:cNvGrpSpPr/>
          <p:nvPr/>
        </p:nvGrpSpPr>
        <p:grpSpPr>
          <a:xfrm>
            <a:off x="7793073" y="3029273"/>
            <a:ext cx="965952" cy="1758384"/>
            <a:chOff x="6574975" y="2473000"/>
            <a:chExt cx="234500" cy="426875"/>
          </a:xfrm>
        </p:grpSpPr>
        <p:sp>
          <p:nvSpPr>
            <p:cNvPr id="47" name="Google Shape;47;p3"/>
            <p:cNvSpPr/>
            <p:nvPr/>
          </p:nvSpPr>
          <p:spPr>
            <a:xfrm>
              <a:off x="6700125" y="2761975"/>
              <a:ext cx="37150" cy="59025"/>
            </a:xfrm>
            <a:custGeom>
              <a:rect b="b" l="l" r="r" t="t"/>
              <a:pathLst>
                <a:path extrusionOk="0" h="2361" w="1486">
                  <a:moveTo>
                    <a:pt x="979" y="0"/>
                  </a:moveTo>
                  <a:cubicBezTo>
                    <a:pt x="786" y="0"/>
                    <a:pt x="568" y="152"/>
                    <a:pt x="403" y="513"/>
                  </a:cubicBezTo>
                  <a:cubicBezTo>
                    <a:pt x="1" y="1395"/>
                    <a:pt x="313" y="2360"/>
                    <a:pt x="313" y="2360"/>
                  </a:cubicBezTo>
                  <a:cubicBezTo>
                    <a:pt x="313" y="2360"/>
                    <a:pt x="1334" y="1543"/>
                    <a:pt x="1430" y="770"/>
                  </a:cubicBezTo>
                  <a:cubicBezTo>
                    <a:pt x="1486" y="315"/>
                    <a:pt x="1258" y="0"/>
                    <a:pt x="97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612725" y="2770550"/>
              <a:ext cx="63225" cy="30350"/>
            </a:xfrm>
            <a:custGeom>
              <a:rect b="b" l="l" r="r" t="t"/>
              <a:pathLst>
                <a:path extrusionOk="0" h="1214" w="2529">
                  <a:moveTo>
                    <a:pt x="712" y="0"/>
                  </a:moveTo>
                  <a:cubicBezTo>
                    <a:pt x="49" y="0"/>
                    <a:pt x="1" y="656"/>
                    <a:pt x="590" y="1008"/>
                  </a:cubicBezTo>
                  <a:cubicBezTo>
                    <a:pt x="854" y="1166"/>
                    <a:pt x="1213" y="1213"/>
                    <a:pt x="1550" y="1213"/>
                  </a:cubicBezTo>
                  <a:cubicBezTo>
                    <a:pt x="2064" y="1213"/>
                    <a:pt x="2528" y="1102"/>
                    <a:pt x="2528" y="1102"/>
                  </a:cubicBezTo>
                  <a:cubicBezTo>
                    <a:pt x="2528" y="1102"/>
                    <a:pt x="1959" y="263"/>
                    <a:pt x="1015" y="39"/>
                  </a:cubicBezTo>
                  <a:cubicBezTo>
                    <a:pt x="903" y="12"/>
                    <a:pt x="802" y="0"/>
                    <a:pt x="71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6574975" y="2687775"/>
              <a:ext cx="55725" cy="40550"/>
            </a:xfrm>
            <a:custGeom>
              <a:rect b="b" l="l" r="r" t="t"/>
              <a:pathLst>
                <a:path extrusionOk="0" h="1622" w="2229">
                  <a:moveTo>
                    <a:pt x="586" y="1"/>
                  </a:moveTo>
                  <a:cubicBezTo>
                    <a:pt x="127" y="1"/>
                    <a:pt x="0" y="523"/>
                    <a:pt x="401" y="965"/>
                  </a:cubicBezTo>
                  <a:cubicBezTo>
                    <a:pt x="924" y="1542"/>
                    <a:pt x="2229" y="1621"/>
                    <a:pt x="2229" y="1621"/>
                  </a:cubicBezTo>
                  <a:cubicBezTo>
                    <a:pt x="2229" y="1621"/>
                    <a:pt x="1928" y="652"/>
                    <a:pt x="1091" y="163"/>
                  </a:cubicBezTo>
                  <a:cubicBezTo>
                    <a:pt x="896" y="49"/>
                    <a:pt x="725" y="1"/>
                    <a:pt x="58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6639000" y="2698675"/>
              <a:ext cx="39250" cy="57550"/>
            </a:xfrm>
            <a:custGeom>
              <a:rect b="b" l="l" r="r" t="t"/>
              <a:pathLst>
                <a:path extrusionOk="0" h="2302" w="1570">
                  <a:moveTo>
                    <a:pt x="1057" y="0"/>
                  </a:moveTo>
                  <a:cubicBezTo>
                    <a:pt x="870" y="0"/>
                    <a:pt x="654" y="138"/>
                    <a:pt x="471" y="467"/>
                  </a:cubicBezTo>
                  <a:cubicBezTo>
                    <a:pt x="1" y="1314"/>
                    <a:pt x="236" y="2302"/>
                    <a:pt x="236" y="2302"/>
                  </a:cubicBezTo>
                  <a:cubicBezTo>
                    <a:pt x="236" y="2302"/>
                    <a:pt x="1318" y="1568"/>
                    <a:pt x="1474" y="805"/>
                  </a:cubicBezTo>
                  <a:cubicBezTo>
                    <a:pt x="1570" y="339"/>
                    <a:pt x="1350" y="0"/>
                    <a:pt x="105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6621625" y="2679150"/>
              <a:ext cx="126450" cy="220725"/>
            </a:xfrm>
            <a:custGeom>
              <a:rect b="b" l="l" r="r" t="t"/>
              <a:pathLst>
                <a:path extrusionOk="0" h="8829" w="5058">
                  <a:moveTo>
                    <a:pt x="41" y="0"/>
                  </a:moveTo>
                  <a:cubicBezTo>
                    <a:pt x="0" y="417"/>
                    <a:pt x="68" y="884"/>
                    <a:pt x="161" y="1307"/>
                  </a:cubicBezTo>
                  <a:cubicBezTo>
                    <a:pt x="309" y="1949"/>
                    <a:pt x="565" y="2564"/>
                    <a:pt x="893" y="3135"/>
                  </a:cubicBezTo>
                  <a:cubicBezTo>
                    <a:pt x="1335" y="3892"/>
                    <a:pt x="1907" y="4586"/>
                    <a:pt x="2628" y="5093"/>
                  </a:cubicBezTo>
                  <a:cubicBezTo>
                    <a:pt x="2805" y="5222"/>
                    <a:pt x="3007" y="5315"/>
                    <a:pt x="3176" y="5451"/>
                  </a:cubicBezTo>
                  <a:cubicBezTo>
                    <a:pt x="3262" y="5519"/>
                    <a:pt x="3343" y="5590"/>
                    <a:pt x="3422" y="5665"/>
                  </a:cubicBezTo>
                  <a:cubicBezTo>
                    <a:pt x="4220" y="6486"/>
                    <a:pt x="4729" y="7745"/>
                    <a:pt x="5058" y="8828"/>
                  </a:cubicBezTo>
                  <a:cubicBezTo>
                    <a:pt x="4990" y="8415"/>
                    <a:pt x="4826" y="7978"/>
                    <a:pt x="4673" y="7574"/>
                  </a:cubicBezTo>
                  <a:cubicBezTo>
                    <a:pt x="4589" y="7371"/>
                    <a:pt x="4501" y="7170"/>
                    <a:pt x="4401" y="6973"/>
                  </a:cubicBezTo>
                  <a:cubicBezTo>
                    <a:pt x="4081" y="6341"/>
                    <a:pt x="3654" y="5735"/>
                    <a:pt x="3057" y="5336"/>
                  </a:cubicBezTo>
                  <a:cubicBezTo>
                    <a:pt x="2975" y="5284"/>
                    <a:pt x="2859" y="5216"/>
                    <a:pt x="2778" y="5162"/>
                  </a:cubicBezTo>
                  <a:cubicBezTo>
                    <a:pt x="1522" y="4306"/>
                    <a:pt x="607" y="2742"/>
                    <a:pt x="219" y="1291"/>
                  </a:cubicBezTo>
                  <a:cubicBezTo>
                    <a:pt x="110" y="870"/>
                    <a:pt x="46" y="436"/>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6605450" y="2627275"/>
              <a:ext cx="32700" cy="61725"/>
            </a:xfrm>
            <a:custGeom>
              <a:rect b="b" l="l" r="r" t="t"/>
              <a:pathLst>
                <a:path extrusionOk="0" h="2469" w="1308">
                  <a:moveTo>
                    <a:pt x="725" y="0"/>
                  </a:moveTo>
                  <a:cubicBezTo>
                    <a:pt x="493" y="0"/>
                    <a:pt x="251" y="217"/>
                    <a:pt x="167" y="599"/>
                  </a:cubicBezTo>
                  <a:cubicBezTo>
                    <a:pt x="0" y="1359"/>
                    <a:pt x="694" y="2468"/>
                    <a:pt x="694" y="2468"/>
                  </a:cubicBezTo>
                  <a:cubicBezTo>
                    <a:pt x="694" y="2468"/>
                    <a:pt x="1308" y="1661"/>
                    <a:pt x="1220" y="695"/>
                  </a:cubicBezTo>
                  <a:cubicBezTo>
                    <a:pt x="1176" y="215"/>
                    <a:pt x="956" y="0"/>
                    <a:pt x="72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6631475" y="2592425"/>
              <a:ext cx="98375" cy="54450"/>
            </a:xfrm>
            <a:custGeom>
              <a:rect b="b" l="l" r="r" t="t"/>
              <a:pathLst>
                <a:path extrusionOk="0" h="2178" w="3935">
                  <a:moveTo>
                    <a:pt x="0" y="0"/>
                  </a:moveTo>
                  <a:cubicBezTo>
                    <a:pt x="0" y="1"/>
                    <a:pt x="843" y="1925"/>
                    <a:pt x="3935" y="2177"/>
                  </a:cubicBezTo>
                  <a:cubicBezTo>
                    <a:pt x="3935" y="2177"/>
                    <a:pt x="2955" y="297"/>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6741225" y="2589825"/>
              <a:ext cx="68250" cy="89400"/>
            </a:xfrm>
            <a:custGeom>
              <a:rect b="b" l="l" r="r" t="t"/>
              <a:pathLst>
                <a:path extrusionOk="0" h="3576" w="2730">
                  <a:moveTo>
                    <a:pt x="2727" y="0"/>
                  </a:moveTo>
                  <a:lnTo>
                    <a:pt x="2727" y="0"/>
                  </a:lnTo>
                  <a:cubicBezTo>
                    <a:pt x="141" y="1460"/>
                    <a:pt x="1" y="3575"/>
                    <a:pt x="1" y="3575"/>
                  </a:cubicBezTo>
                  <a:cubicBezTo>
                    <a:pt x="2730" y="2100"/>
                    <a:pt x="2727" y="1"/>
                    <a:pt x="27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6721400" y="2580700"/>
              <a:ext cx="86975" cy="177625"/>
            </a:xfrm>
            <a:custGeom>
              <a:rect b="b" l="l" r="r" t="t"/>
              <a:pathLst>
                <a:path extrusionOk="0" h="7105" w="3479">
                  <a:moveTo>
                    <a:pt x="44" y="1"/>
                  </a:moveTo>
                  <a:cubicBezTo>
                    <a:pt x="0" y="671"/>
                    <a:pt x="68" y="1392"/>
                    <a:pt x="178" y="2071"/>
                  </a:cubicBezTo>
                  <a:cubicBezTo>
                    <a:pt x="352" y="3096"/>
                    <a:pt x="721" y="4088"/>
                    <a:pt x="1259" y="4976"/>
                  </a:cubicBezTo>
                  <a:cubicBezTo>
                    <a:pt x="1780" y="5868"/>
                    <a:pt x="2515" y="6686"/>
                    <a:pt x="3475" y="7105"/>
                  </a:cubicBezTo>
                  <a:lnTo>
                    <a:pt x="3475" y="7103"/>
                  </a:lnTo>
                  <a:lnTo>
                    <a:pt x="3479" y="7097"/>
                  </a:lnTo>
                  <a:cubicBezTo>
                    <a:pt x="3324" y="7019"/>
                    <a:pt x="3179" y="6926"/>
                    <a:pt x="3037" y="6830"/>
                  </a:cubicBezTo>
                  <a:cubicBezTo>
                    <a:pt x="2613" y="6537"/>
                    <a:pt x="2236" y="6179"/>
                    <a:pt x="1898" y="5790"/>
                  </a:cubicBezTo>
                  <a:cubicBezTo>
                    <a:pt x="1500" y="5341"/>
                    <a:pt x="1161" y="4828"/>
                    <a:pt x="918" y="4278"/>
                  </a:cubicBezTo>
                  <a:cubicBezTo>
                    <a:pt x="325" y="2935"/>
                    <a:pt x="104" y="1460"/>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6664800" y="2473000"/>
              <a:ext cx="124675" cy="130700"/>
            </a:xfrm>
            <a:custGeom>
              <a:rect b="b" l="l" r="r" t="t"/>
              <a:pathLst>
                <a:path extrusionOk="0" h="5228" w="4987">
                  <a:moveTo>
                    <a:pt x="2082" y="1"/>
                  </a:moveTo>
                  <a:cubicBezTo>
                    <a:pt x="2072" y="1"/>
                    <a:pt x="2061" y="3"/>
                    <a:pt x="2050" y="7"/>
                  </a:cubicBezTo>
                  <a:cubicBezTo>
                    <a:pt x="1608" y="170"/>
                    <a:pt x="1647" y="2823"/>
                    <a:pt x="1647" y="2823"/>
                  </a:cubicBezTo>
                  <a:cubicBezTo>
                    <a:pt x="1647" y="2823"/>
                    <a:pt x="1247" y="2"/>
                    <a:pt x="715" y="2"/>
                  </a:cubicBezTo>
                  <a:cubicBezTo>
                    <a:pt x="700" y="2"/>
                    <a:pt x="686" y="4"/>
                    <a:pt x="671" y="9"/>
                  </a:cubicBezTo>
                  <a:cubicBezTo>
                    <a:pt x="1" y="206"/>
                    <a:pt x="549" y="5227"/>
                    <a:pt x="2360" y="5227"/>
                  </a:cubicBezTo>
                  <a:cubicBezTo>
                    <a:pt x="2360" y="5227"/>
                    <a:pt x="2360" y="5227"/>
                    <a:pt x="2360" y="5227"/>
                  </a:cubicBezTo>
                  <a:cubicBezTo>
                    <a:pt x="4629" y="5225"/>
                    <a:pt x="4987" y="304"/>
                    <a:pt x="4561" y="270"/>
                  </a:cubicBezTo>
                  <a:cubicBezTo>
                    <a:pt x="4558" y="270"/>
                    <a:pt x="4556" y="270"/>
                    <a:pt x="4553" y="270"/>
                  </a:cubicBezTo>
                  <a:cubicBezTo>
                    <a:pt x="4125" y="270"/>
                    <a:pt x="3444" y="2823"/>
                    <a:pt x="3444" y="2823"/>
                  </a:cubicBezTo>
                  <a:cubicBezTo>
                    <a:pt x="3444" y="2823"/>
                    <a:pt x="3575" y="106"/>
                    <a:pt x="3274" y="9"/>
                  </a:cubicBezTo>
                  <a:cubicBezTo>
                    <a:pt x="3269" y="7"/>
                    <a:pt x="3264" y="6"/>
                    <a:pt x="3259" y="6"/>
                  </a:cubicBezTo>
                  <a:cubicBezTo>
                    <a:pt x="2956" y="6"/>
                    <a:pt x="2493" y="3006"/>
                    <a:pt x="2493" y="3006"/>
                  </a:cubicBezTo>
                  <a:cubicBezTo>
                    <a:pt x="2493" y="3006"/>
                    <a:pt x="2493" y="1"/>
                    <a:pt x="208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3"/>
          <p:cNvSpPr/>
          <p:nvPr/>
        </p:nvSpPr>
        <p:spPr>
          <a:xfrm>
            <a:off x="7793213" y="4060274"/>
            <a:ext cx="1350786" cy="1083291"/>
          </a:xfrm>
          <a:custGeom>
            <a:rect b="b" l="l" r="r" t="t"/>
            <a:pathLst>
              <a:path extrusionOk="0" h="34211" w="42662">
                <a:moveTo>
                  <a:pt x="42662" y="0"/>
                </a:moveTo>
                <a:cubicBezTo>
                  <a:pt x="23837" y="0"/>
                  <a:pt x="23208" y="13550"/>
                  <a:pt x="23208" y="13550"/>
                </a:cubicBezTo>
                <a:cubicBezTo>
                  <a:pt x="14019" y="13550"/>
                  <a:pt x="12164" y="23883"/>
                  <a:pt x="12164" y="23883"/>
                </a:cubicBezTo>
                <a:cubicBezTo>
                  <a:pt x="3318" y="23883"/>
                  <a:pt x="1" y="34210"/>
                  <a:pt x="1" y="34210"/>
                </a:cubicBezTo>
                <a:lnTo>
                  <a:pt x="42662" y="34210"/>
                </a:lnTo>
                <a:lnTo>
                  <a:pt x="42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7447750" y="-94775"/>
            <a:ext cx="2301875" cy="1279150"/>
          </a:xfrm>
          <a:custGeom>
            <a:rect b="b" l="l" r="r" t="t"/>
            <a:pathLst>
              <a:path extrusionOk="0" h="51166" w="92075">
                <a:moveTo>
                  <a:pt x="0" y="0"/>
                </a:moveTo>
                <a:cubicBezTo>
                  <a:pt x="13087" y="10469"/>
                  <a:pt x="27740" y="24780"/>
                  <a:pt x="44450" y="23495"/>
                </a:cubicBezTo>
                <a:cubicBezTo>
                  <a:pt x="47665" y="23248"/>
                  <a:pt x="51898" y="22569"/>
                  <a:pt x="53340" y="19685"/>
                </a:cubicBezTo>
                <a:cubicBezTo>
                  <a:pt x="54003" y="18360"/>
                  <a:pt x="54665" y="15903"/>
                  <a:pt x="53340" y="15240"/>
                </a:cubicBezTo>
                <a:cubicBezTo>
                  <a:pt x="51595" y="14367"/>
                  <a:pt x="48498" y="14765"/>
                  <a:pt x="47625" y="16510"/>
                </a:cubicBezTo>
                <a:cubicBezTo>
                  <a:pt x="45164" y="21432"/>
                  <a:pt x="46007" y="27760"/>
                  <a:pt x="47625" y="33020"/>
                </a:cubicBezTo>
                <a:cubicBezTo>
                  <a:pt x="49958" y="40603"/>
                  <a:pt x="56569" y="47776"/>
                  <a:pt x="64135" y="50165"/>
                </a:cubicBezTo>
                <a:cubicBezTo>
                  <a:pt x="73890" y="53246"/>
                  <a:pt x="92075" y="47695"/>
                  <a:pt x="92075" y="37465"/>
                </a:cubicBezTo>
              </a:path>
            </a:pathLst>
          </a:custGeom>
          <a:noFill/>
          <a:ln cap="flat" cmpd="sng" w="9525">
            <a:solidFill>
              <a:schemeClr val="dk1"/>
            </a:solidFill>
            <a:prstDash val="dash"/>
            <a:round/>
            <a:headEnd len="med" w="med" type="none"/>
            <a:tailEnd len="med" w="med" type="none"/>
          </a:ln>
        </p:spPr>
      </p:sp>
      <p:grpSp>
        <p:nvGrpSpPr>
          <p:cNvPr id="59" name="Google Shape;59;p3"/>
          <p:cNvGrpSpPr/>
          <p:nvPr/>
        </p:nvGrpSpPr>
        <p:grpSpPr>
          <a:xfrm>
            <a:off x="486488" y="458788"/>
            <a:ext cx="689225" cy="689350"/>
            <a:chOff x="4621075" y="3451300"/>
            <a:chExt cx="689225" cy="689350"/>
          </a:xfrm>
        </p:grpSpPr>
        <p:sp>
          <p:nvSpPr>
            <p:cNvPr id="60" name="Google Shape;60;p3"/>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3"/>
          <p:cNvSpPr/>
          <p:nvPr/>
        </p:nvSpPr>
        <p:spPr>
          <a:xfrm>
            <a:off x="1987275" y="445137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3"/>
          <p:cNvGrpSpPr/>
          <p:nvPr/>
        </p:nvGrpSpPr>
        <p:grpSpPr>
          <a:xfrm>
            <a:off x="8428904" y="1856298"/>
            <a:ext cx="264554" cy="264554"/>
            <a:chOff x="238125" y="2575500"/>
            <a:chExt cx="201350" cy="201350"/>
          </a:xfrm>
        </p:grpSpPr>
        <p:sp>
          <p:nvSpPr>
            <p:cNvPr id="68" name="Google Shape;68;p3"/>
            <p:cNvSpPr/>
            <p:nvPr/>
          </p:nvSpPr>
          <p:spPr>
            <a:xfrm>
              <a:off x="308400" y="2575500"/>
              <a:ext cx="60825" cy="201350"/>
            </a:xfrm>
            <a:custGeom>
              <a:rect b="b" l="l" r="r" t="t"/>
              <a:pathLst>
                <a:path extrusionOk="0" h="8054" w="2433">
                  <a:moveTo>
                    <a:pt x="2403" y="1"/>
                  </a:moveTo>
                  <a:cubicBezTo>
                    <a:pt x="2248" y="319"/>
                    <a:pt x="2124" y="648"/>
                    <a:pt x="2005" y="977"/>
                  </a:cubicBezTo>
                  <a:cubicBezTo>
                    <a:pt x="1750" y="1633"/>
                    <a:pt x="1628" y="2326"/>
                    <a:pt x="1469" y="3007"/>
                  </a:cubicBezTo>
                  <a:cubicBezTo>
                    <a:pt x="1292" y="3686"/>
                    <a:pt x="988" y="4325"/>
                    <a:pt x="779" y="4992"/>
                  </a:cubicBezTo>
                  <a:cubicBezTo>
                    <a:pt x="439" y="5989"/>
                    <a:pt x="164" y="7000"/>
                    <a:pt x="0" y="8046"/>
                  </a:cubicBezTo>
                  <a:lnTo>
                    <a:pt x="29" y="8054"/>
                  </a:lnTo>
                  <a:cubicBezTo>
                    <a:pt x="322" y="7412"/>
                    <a:pt x="555" y="6751"/>
                    <a:pt x="770" y="6085"/>
                  </a:cubicBezTo>
                  <a:cubicBezTo>
                    <a:pt x="1097" y="5085"/>
                    <a:pt x="1256" y="4039"/>
                    <a:pt x="1563" y="3036"/>
                  </a:cubicBezTo>
                  <a:cubicBezTo>
                    <a:pt x="1948" y="2056"/>
                    <a:pt x="2297" y="1061"/>
                    <a:pt x="2433" y="9"/>
                  </a:cubicBezTo>
                  <a:lnTo>
                    <a:pt x="2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238125" y="2645775"/>
              <a:ext cx="201350" cy="60800"/>
            </a:xfrm>
            <a:custGeom>
              <a:rect b="b" l="l" r="r" t="t"/>
              <a:pathLst>
                <a:path extrusionOk="0" h="2432" w="8054">
                  <a:moveTo>
                    <a:pt x="9" y="1"/>
                  </a:moveTo>
                  <a:lnTo>
                    <a:pt x="0" y="29"/>
                  </a:lnTo>
                  <a:cubicBezTo>
                    <a:pt x="642" y="323"/>
                    <a:pt x="1303" y="556"/>
                    <a:pt x="1970" y="769"/>
                  </a:cubicBezTo>
                  <a:cubicBezTo>
                    <a:pt x="2969" y="1097"/>
                    <a:pt x="4015" y="1257"/>
                    <a:pt x="5018" y="1564"/>
                  </a:cubicBezTo>
                  <a:cubicBezTo>
                    <a:pt x="5998" y="1949"/>
                    <a:pt x="6993" y="2298"/>
                    <a:pt x="8045" y="2432"/>
                  </a:cubicBezTo>
                  <a:lnTo>
                    <a:pt x="8053" y="2403"/>
                  </a:lnTo>
                  <a:cubicBezTo>
                    <a:pt x="7735" y="2249"/>
                    <a:pt x="7408" y="2124"/>
                    <a:pt x="7077" y="2006"/>
                  </a:cubicBezTo>
                  <a:cubicBezTo>
                    <a:pt x="6421" y="1752"/>
                    <a:pt x="5728" y="1629"/>
                    <a:pt x="5047" y="1470"/>
                  </a:cubicBezTo>
                  <a:cubicBezTo>
                    <a:pt x="4368" y="1293"/>
                    <a:pt x="3729" y="988"/>
                    <a:pt x="3062" y="780"/>
                  </a:cubicBezTo>
                  <a:cubicBezTo>
                    <a:pt x="2065" y="439"/>
                    <a:pt x="1054" y="167"/>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246225" y="2625975"/>
              <a:ext cx="185125" cy="100450"/>
            </a:xfrm>
            <a:custGeom>
              <a:rect b="b" l="l" r="r" t="t"/>
              <a:pathLst>
                <a:path extrusionOk="0" h="4018" w="7405">
                  <a:moveTo>
                    <a:pt x="7390" y="1"/>
                  </a:moveTo>
                  <a:cubicBezTo>
                    <a:pt x="7054" y="116"/>
                    <a:pt x="6735" y="260"/>
                    <a:pt x="6418" y="410"/>
                  </a:cubicBezTo>
                  <a:cubicBezTo>
                    <a:pt x="5773" y="693"/>
                    <a:pt x="5197" y="1097"/>
                    <a:pt x="4603" y="1466"/>
                  </a:cubicBezTo>
                  <a:cubicBezTo>
                    <a:pt x="3998" y="1821"/>
                    <a:pt x="3331" y="2058"/>
                    <a:pt x="2713" y="2383"/>
                  </a:cubicBezTo>
                  <a:cubicBezTo>
                    <a:pt x="1766" y="2845"/>
                    <a:pt x="858" y="3367"/>
                    <a:pt x="1" y="3991"/>
                  </a:cubicBezTo>
                  <a:lnTo>
                    <a:pt x="17" y="4017"/>
                  </a:lnTo>
                  <a:cubicBezTo>
                    <a:pt x="678" y="3770"/>
                    <a:pt x="1310" y="3468"/>
                    <a:pt x="1932" y="3148"/>
                  </a:cubicBezTo>
                  <a:cubicBezTo>
                    <a:pt x="2870" y="2672"/>
                    <a:pt x="3722" y="2045"/>
                    <a:pt x="4650" y="1553"/>
                  </a:cubicBezTo>
                  <a:cubicBezTo>
                    <a:pt x="5615" y="1132"/>
                    <a:pt x="6565" y="675"/>
                    <a:pt x="7404" y="28"/>
                  </a:cubicBezTo>
                  <a:lnTo>
                    <a:pt x="7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288600" y="2583625"/>
              <a:ext cx="100400" cy="185100"/>
            </a:xfrm>
            <a:custGeom>
              <a:rect b="b" l="l" r="r" t="t"/>
              <a:pathLst>
                <a:path extrusionOk="0" h="7404" w="4016">
                  <a:moveTo>
                    <a:pt x="25" y="1"/>
                  </a:moveTo>
                  <a:lnTo>
                    <a:pt x="0" y="15"/>
                  </a:lnTo>
                  <a:cubicBezTo>
                    <a:pt x="246" y="677"/>
                    <a:pt x="549" y="1310"/>
                    <a:pt x="869" y="1932"/>
                  </a:cubicBezTo>
                  <a:cubicBezTo>
                    <a:pt x="1344" y="2870"/>
                    <a:pt x="1971" y="3722"/>
                    <a:pt x="2464" y="4650"/>
                  </a:cubicBezTo>
                  <a:cubicBezTo>
                    <a:pt x="2884" y="5613"/>
                    <a:pt x="3341" y="6564"/>
                    <a:pt x="3989" y="7403"/>
                  </a:cubicBezTo>
                  <a:lnTo>
                    <a:pt x="3989" y="7403"/>
                  </a:lnTo>
                  <a:lnTo>
                    <a:pt x="4015" y="7390"/>
                  </a:lnTo>
                  <a:cubicBezTo>
                    <a:pt x="3900" y="7054"/>
                    <a:pt x="3756" y="6734"/>
                    <a:pt x="3606" y="6418"/>
                  </a:cubicBezTo>
                  <a:cubicBezTo>
                    <a:pt x="3323" y="5773"/>
                    <a:pt x="2919" y="5197"/>
                    <a:pt x="2550" y="4602"/>
                  </a:cubicBezTo>
                  <a:cubicBezTo>
                    <a:pt x="2195" y="3998"/>
                    <a:pt x="1958" y="3331"/>
                    <a:pt x="1633" y="2711"/>
                  </a:cubicBezTo>
                  <a:cubicBezTo>
                    <a:pt x="1171" y="1766"/>
                    <a:pt x="649" y="857"/>
                    <a:pt x="25" y="1"/>
                  </a:cubicBezTo>
                  <a:close/>
                  <a:moveTo>
                    <a:pt x="3989" y="7403"/>
                  </a:moveTo>
                  <a:lnTo>
                    <a:pt x="3988" y="7404"/>
                  </a:lnTo>
                  <a:lnTo>
                    <a:pt x="3990" y="7404"/>
                  </a:lnTo>
                  <a:cubicBezTo>
                    <a:pt x="3990" y="7404"/>
                    <a:pt x="3989" y="7404"/>
                    <a:pt x="3989" y="74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 name="Google Shape;72;p3"/>
          <p:cNvSpPr/>
          <p:nvPr/>
        </p:nvSpPr>
        <p:spPr>
          <a:xfrm>
            <a:off x="346200" y="2409773"/>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accent2"/>
        </a:solidFill>
      </p:bgPr>
    </p:bg>
    <p:spTree>
      <p:nvGrpSpPr>
        <p:cNvPr id="212" name="Shape 212"/>
        <p:cNvGrpSpPr/>
        <p:nvPr/>
      </p:nvGrpSpPr>
      <p:grpSpPr>
        <a:xfrm>
          <a:off x="0" y="0"/>
          <a:ext cx="0" cy="0"/>
          <a:chOff x="0" y="0"/>
          <a:chExt cx="0" cy="0"/>
        </a:xfrm>
      </p:grpSpPr>
      <p:sp>
        <p:nvSpPr>
          <p:cNvPr id="213" name="Google Shape;213;p21"/>
          <p:cNvSpPr txBox="1"/>
          <p:nvPr>
            <p:ph type="ctrTitle"/>
          </p:nvPr>
        </p:nvSpPr>
        <p:spPr>
          <a:xfrm>
            <a:off x="5263600" y="575000"/>
            <a:ext cx="3165300" cy="1105800"/>
          </a:xfrm>
          <a:prstGeom prst="rect">
            <a:avLst/>
          </a:prstGeom>
        </p:spPr>
        <p:txBody>
          <a:bodyPr anchorCtr="0" anchor="b" bIns="91425" lIns="91425" spcFirstLastPara="1" rIns="91425" wrap="square" tIns="91425">
            <a:noAutofit/>
          </a:bodyPr>
          <a:lstStyle>
            <a:lvl1pPr lvl="0" rtl="0">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14" name="Google Shape;214;p21"/>
          <p:cNvSpPr txBox="1"/>
          <p:nvPr>
            <p:ph idx="1" type="subTitle"/>
          </p:nvPr>
        </p:nvSpPr>
        <p:spPr>
          <a:xfrm>
            <a:off x="5263600" y="1452200"/>
            <a:ext cx="3165300" cy="1416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215" name="Google Shape;215;p21"/>
          <p:cNvSpPr txBox="1"/>
          <p:nvPr/>
        </p:nvSpPr>
        <p:spPr>
          <a:xfrm>
            <a:off x="5263600" y="3470000"/>
            <a:ext cx="3165300" cy="5442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800">
                <a:solidFill>
                  <a:schemeClr val="dk1"/>
                </a:solidFill>
                <a:latin typeface="Red Hat Text"/>
                <a:ea typeface="Red Hat Text"/>
                <a:cs typeface="Red Hat Text"/>
                <a:sym typeface="Red Hat Text"/>
              </a:rPr>
              <a:t>CREDITS: This presentation template was created by </a:t>
            </a:r>
            <a:r>
              <a:rPr b="1" lang="en" sz="800">
                <a:solidFill>
                  <a:schemeClr val="dk1"/>
                </a:solidFill>
                <a:latin typeface="Red Hat Text"/>
                <a:ea typeface="Red Hat Text"/>
                <a:cs typeface="Red Hat Text"/>
                <a:sym typeface="Red Hat Text"/>
              </a:rPr>
              <a:t>Slidesgo </a:t>
            </a:r>
            <a:r>
              <a:rPr lang="en" sz="800">
                <a:solidFill>
                  <a:schemeClr val="dk1"/>
                </a:solidFill>
                <a:latin typeface="Red Hat Text"/>
                <a:ea typeface="Red Hat Text"/>
                <a:cs typeface="Red Hat Text"/>
                <a:sym typeface="Red Hat Text"/>
              </a:rPr>
              <a:t>and includes icons by</a:t>
            </a:r>
            <a:r>
              <a:rPr b="1" lang="en" sz="800">
                <a:solidFill>
                  <a:schemeClr val="dk1"/>
                </a:solidFill>
                <a:latin typeface="Red Hat Text"/>
                <a:ea typeface="Red Hat Text"/>
                <a:cs typeface="Red Hat Text"/>
                <a:sym typeface="Red Hat Text"/>
              </a:rPr>
              <a:t> Flaticon,</a:t>
            </a:r>
            <a:r>
              <a:rPr lang="en" sz="800">
                <a:solidFill>
                  <a:schemeClr val="dk1"/>
                </a:solidFill>
                <a:latin typeface="Red Hat Text"/>
                <a:ea typeface="Red Hat Text"/>
                <a:cs typeface="Red Hat Text"/>
                <a:sym typeface="Red Hat Text"/>
              </a:rPr>
              <a:t> infographics &amp; images by </a:t>
            </a:r>
            <a:r>
              <a:rPr b="1" lang="en" sz="800">
                <a:solidFill>
                  <a:schemeClr val="dk1"/>
                </a:solidFill>
                <a:latin typeface="Red Hat Text"/>
                <a:ea typeface="Red Hat Text"/>
                <a:cs typeface="Red Hat Text"/>
                <a:sym typeface="Red Hat Text"/>
              </a:rPr>
              <a:t>Freepik </a:t>
            </a:r>
            <a:r>
              <a:rPr lang="en" sz="800">
                <a:solidFill>
                  <a:schemeClr val="dk1"/>
                </a:solidFill>
                <a:latin typeface="Red Hat Text"/>
                <a:ea typeface="Red Hat Text"/>
                <a:cs typeface="Red Hat Text"/>
                <a:sym typeface="Red Hat Text"/>
              </a:rPr>
              <a:t>and content by </a:t>
            </a:r>
            <a:r>
              <a:rPr b="1" lang="en" sz="800">
                <a:solidFill>
                  <a:schemeClr val="dk1"/>
                </a:solidFill>
                <a:latin typeface="Red Hat Text"/>
                <a:ea typeface="Red Hat Text"/>
                <a:cs typeface="Red Hat Text"/>
                <a:sym typeface="Red Hat Text"/>
              </a:rPr>
              <a:t>José Antonio Cuenca Abela</a:t>
            </a:r>
            <a:endParaRPr b="1" sz="800">
              <a:solidFill>
                <a:schemeClr val="dk1"/>
              </a:solidFill>
              <a:latin typeface="Red Hat Text"/>
              <a:ea typeface="Red Hat Text"/>
              <a:cs typeface="Red Hat Text"/>
              <a:sym typeface="Red Hat Text"/>
            </a:endParaRPr>
          </a:p>
        </p:txBody>
      </p:sp>
      <p:sp>
        <p:nvSpPr>
          <p:cNvPr id="216" name="Google Shape;216;p21"/>
          <p:cNvSpPr/>
          <p:nvPr/>
        </p:nvSpPr>
        <p:spPr>
          <a:xfrm rot="931649">
            <a:off x="-745385" y="4148555"/>
            <a:ext cx="2920993" cy="1904996"/>
          </a:xfrm>
          <a:custGeom>
            <a:rect b="b" l="l" r="r" t="t"/>
            <a:pathLst>
              <a:path extrusionOk="0" h="76200" w="116840">
                <a:moveTo>
                  <a:pt x="0" y="0"/>
                </a:moveTo>
                <a:cubicBezTo>
                  <a:pt x="11962" y="5233"/>
                  <a:pt x="23807" y="12405"/>
                  <a:pt x="36830" y="13335"/>
                </a:cubicBezTo>
                <a:cubicBezTo>
                  <a:pt x="43348" y="13801"/>
                  <a:pt x="58531" y="10307"/>
                  <a:pt x="54610" y="5080"/>
                </a:cubicBezTo>
                <a:cubicBezTo>
                  <a:pt x="53213" y="3217"/>
                  <a:pt x="48443" y="2900"/>
                  <a:pt x="47625" y="5080"/>
                </a:cubicBezTo>
                <a:cubicBezTo>
                  <a:pt x="44710" y="12852"/>
                  <a:pt x="50010" y="22705"/>
                  <a:pt x="55880" y="28575"/>
                </a:cubicBezTo>
                <a:cubicBezTo>
                  <a:pt x="61402" y="34097"/>
                  <a:pt x="68074" y="39072"/>
                  <a:pt x="75565" y="41275"/>
                </a:cubicBezTo>
                <a:cubicBezTo>
                  <a:pt x="85809" y="44288"/>
                  <a:pt x="97586" y="43299"/>
                  <a:pt x="106680" y="48895"/>
                </a:cubicBezTo>
                <a:cubicBezTo>
                  <a:pt x="114951" y="53985"/>
                  <a:pt x="116840" y="66489"/>
                  <a:pt x="116840" y="76200"/>
                </a:cubicBezTo>
              </a:path>
            </a:pathLst>
          </a:custGeom>
          <a:noFill/>
          <a:ln cap="flat" cmpd="sng" w="9525">
            <a:solidFill>
              <a:schemeClr val="dk1"/>
            </a:solidFill>
            <a:prstDash val="dash"/>
            <a:round/>
            <a:headEnd len="med" w="med" type="none"/>
            <a:tailEnd len="med" w="med" type="none"/>
          </a:ln>
        </p:spPr>
      </p:sp>
      <p:grpSp>
        <p:nvGrpSpPr>
          <p:cNvPr id="217" name="Google Shape;217;p21"/>
          <p:cNvGrpSpPr/>
          <p:nvPr/>
        </p:nvGrpSpPr>
        <p:grpSpPr>
          <a:xfrm>
            <a:off x="8254400" y="4434050"/>
            <a:ext cx="349000" cy="349000"/>
            <a:chOff x="6775925" y="3653075"/>
            <a:chExt cx="349000" cy="349000"/>
          </a:xfrm>
        </p:grpSpPr>
        <p:sp>
          <p:nvSpPr>
            <p:cNvPr id="218" name="Google Shape;218;p21"/>
            <p:cNvSpPr/>
            <p:nvPr/>
          </p:nvSpPr>
          <p:spPr>
            <a:xfrm>
              <a:off x="6926975" y="3653075"/>
              <a:ext cx="42100" cy="349000"/>
            </a:xfrm>
            <a:custGeom>
              <a:rect b="b" l="l" r="r" t="t"/>
              <a:pathLst>
                <a:path extrusionOk="0" h="13960" w="1684">
                  <a:moveTo>
                    <a:pt x="843" y="1"/>
                  </a:moveTo>
                  <a:lnTo>
                    <a:pt x="1" y="6980"/>
                  </a:lnTo>
                  <a:lnTo>
                    <a:pt x="843" y="13960"/>
                  </a:lnTo>
                  <a:lnTo>
                    <a:pt x="1684" y="6980"/>
                  </a:lnTo>
                  <a:lnTo>
                    <a:pt x="8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1"/>
            <p:cNvSpPr/>
            <p:nvPr/>
          </p:nvSpPr>
          <p:spPr>
            <a:xfrm>
              <a:off x="6798225" y="3739575"/>
              <a:ext cx="302225" cy="174525"/>
            </a:xfrm>
            <a:custGeom>
              <a:rect b="b" l="l" r="r" t="t"/>
              <a:pathLst>
                <a:path extrusionOk="0" h="6981" w="12089">
                  <a:moveTo>
                    <a:pt x="0" y="0"/>
                  </a:moveTo>
                  <a:lnTo>
                    <a:pt x="5624" y="4218"/>
                  </a:lnTo>
                  <a:lnTo>
                    <a:pt x="12089" y="6980"/>
                  </a:lnTo>
                  <a:lnTo>
                    <a:pt x="6465" y="276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1"/>
            <p:cNvSpPr/>
            <p:nvPr/>
          </p:nvSpPr>
          <p:spPr>
            <a:xfrm>
              <a:off x="6798225" y="3738075"/>
              <a:ext cx="302225" cy="174525"/>
            </a:xfrm>
            <a:custGeom>
              <a:rect b="b" l="l" r="r" t="t"/>
              <a:pathLst>
                <a:path extrusionOk="0" h="6981" w="12089">
                  <a:moveTo>
                    <a:pt x="12089" y="1"/>
                  </a:moveTo>
                  <a:lnTo>
                    <a:pt x="5624" y="2761"/>
                  </a:lnTo>
                  <a:lnTo>
                    <a:pt x="0" y="6980"/>
                  </a:lnTo>
                  <a:lnTo>
                    <a:pt x="6465" y="4220"/>
                  </a:lnTo>
                  <a:lnTo>
                    <a:pt x="120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1"/>
            <p:cNvSpPr/>
            <p:nvPr/>
          </p:nvSpPr>
          <p:spPr>
            <a:xfrm>
              <a:off x="6863125" y="3674600"/>
              <a:ext cx="170175" cy="304700"/>
            </a:xfrm>
            <a:custGeom>
              <a:rect b="b" l="l" r="r" t="t"/>
              <a:pathLst>
                <a:path extrusionOk="0" h="12188" w="6807">
                  <a:moveTo>
                    <a:pt x="6806" y="0"/>
                  </a:moveTo>
                  <a:lnTo>
                    <a:pt x="2668" y="5683"/>
                  </a:lnTo>
                  <a:lnTo>
                    <a:pt x="0" y="12187"/>
                  </a:lnTo>
                  <a:lnTo>
                    <a:pt x="4138" y="6504"/>
                  </a:lnTo>
                  <a:lnTo>
                    <a:pt x="68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1"/>
            <p:cNvSpPr/>
            <p:nvPr/>
          </p:nvSpPr>
          <p:spPr>
            <a:xfrm>
              <a:off x="6860300" y="3677050"/>
              <a:ext cx="178800" cy="299750"/>
            </a:xfrm>
            <a:custGeom>
              <a:rect b="b" l="l" r="r" t="t"/>
              <a:pathLst>
                <a:path extrusionOk="0" h="11990" w="7152">
                  <a:moveTo>
                    <a:pt x="1" y="1"/>
                  </a:moveTo>
                  <a:lnTo>
                    <a:pt x="2854" y="6425"/>
                  </a:lnTo>
                  <a:lnTo>
                    <a:pt x="7151" y="11990"/>
                  </a:lnTo>
                  <a:lnTo>
                    <a:pt x="4298" y="5563"/>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1"/>
            <p:cNvSpPr/>
            <p:nvPr/>
          </p:nvSpPr>
          <p:spPr>
            <a:xfrm>
              <a:off x="6775925" y="3804550"/>
              <a:ext cx="349000" cy="42100"/>
            </a:xfrm>
            <a:custGeom>
              <a:rect b="b" l="l" r="r" t="t"/>
              <a:pathLst>
                <a:path extrusionOk="0" h="1684" w="13960">
                  <a:moveTo>
                    <a:pt x="6968" y="1"/>
                  </a:moveTo>
                  <a:lnTo>
                    <a:pt x="1" y="941"/>
                  </a:lnTo>
                  <a:lnTo>
                    <a:pt x="6992" y="1684"/>
                  </a:lnTo>
                  <a:lnTo>
                    <a:pt x="13960" y="743"/>
                  </a:lnTo>
                  <a:lnTo>
                    <a:pt x="69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 name="Google Shape;224;p21"/>
          <p:cNvGrpSpPr/>
          <p:nvPr/>
        </p:nvGrpSpPr>
        <p:grpSpPr>
          <a:xfrm rot="9900040">
            <a:off x="1409847" y="4468395"/>
            <a:ext cx="286266" cy="280342"/>
            <a:chOff x="3535575" y="3714175"/>
            <a:chExt cx="286275" cy="280350"/>
          </a:xfrm>
        </p:grpSpPr>
        <p:sp>
          <p:nvSpPr>
            <p:cNvPr id="225" name="Google Shape;225;p21"/>
            <p:cNvSpPr/>
            <p:nvPr/>
          </p:nvSpPr>
          <p:spPr>
            <a:xfrm>
              <a:off x="3601000" y="3829675"/>
              <a:ext cx="220850" cy="164850"/>
            </a:xfrm>
            <a:custGeom>
              <a:rect b="b" l="l" r="r" t="t"/>
              <a:pathLst>
                <a:path extrusionOk="0" h="6594" w="8834">
                  <a:moveTo>
                    <a:pt x="4401" y="1"/>
                  </a:moveTo>
                  <a:lnTo>
                    <a:pt x="1762" y="1559"/>
                  </a:lnTo>
                  <a:cubicBezTo>
                    <a:pt x="1762" y="1559"/>
                    <a:pt x="0" y="4692"/>
                    <a:pt x="2015" y="6323"/>
                  </a:cubicBezTo>
                  <a:cubicBezTo>
                    <a:pt x="2247" y="6510"/>
                    <a:pt x="2442" y="6593"/>
                    <a:pt x="2606" y="6593"/>
                  </a:cubicBezTo>
                  <a:cubicBezTo>
                    <a:pt x="3870" y="6593"/>
                    <a:pt x="3285" y="1672"/>
                    <a:pt x="3285" y="1672"/>
                  </a:cubicBezTo>
                  <a:lnTo>
                    <a:pt x="3285" y="1672"/>
                  </a:lnTo>
                  <a:cubicBezTo>
                    <a:pt x="3285" y="1672"/>
                    <a:pt x="5303" y="3548"/>
                    <a:pt x="6730" y="3548"/>
                  </a:cubicBezTo>
                  <a:cubicBezTo>
                    <a:pt x="7050" y="3548"/>
                    <a:pt x="7340" y="3454"/>
                    <a:pt x="7572" y="3222"/>
                  </a:cubicBezTo>
                  <a:cubicBezTo>
                    <a:pt x="8833" y="1959"/>
                    <a:pt x="4401" y="1"/>
                    <a:pt x="44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1"/>
            <p:cNvSpPr/>
            <p:nvPr/>
          </p:nvSpPr>
          <p:spPr>
            <a:xfrm>
              <a:off x="3535575" y="3714175"/>
              <a:ext cx="177775" cy="149300"/>
            </a:xfrm>
            <a:custGeom>
              <a:rect b="b" l="l" r="r" t="t"/>
              <a:pathLst>
                <a:path extrusionOk="0" h="5972" w="7111">
                  <a:moveTo>
                    <a:pt x="5694" y="1"/>
                  </a:moveTo>
                  <a:cubicBezTo>
                    <a:pt x="5615" y="1"/>
                    <a:pt x="5530" y="15"/>
                    <a:pt x="5439" y="44"/>
                  </a:cubicBezTo>
                  <a:cubicBezTo>
                    <a:pt x="3739" y="588"/>
                    <a:pt x="4855" y="4565"/>
                    <a:pt x="4855" y="4565"/>
                  </a:cubicBezTo>
                  <a:cubicBezTo>
                    <a:pt x="4855" y="4565"/>
                    <a:pt x="2014" y="2647"/>
                    <a:pt x="725" y="2647"/>
                  </a:cubicBezTo>
                  <a:cubicBezTo>
                    <a:pt x="263" y="2647"/>
                    <a:pt x="0" y="2894"/>
                    <a:pt x="139" y="3563"/>
                  </a:cubicBezTo>
                  <a:cubicBezTo>
                    <a:pt x="618" y="5863"/>
                    <a:pt x="3609" y="5971"/>
                    <a:pt x="4168" y="5971"/>
                  </a:cubicBezTo>
                  <a:cubicBezTo>
                    <a:pt x="4227" y="5971"/>
                    <a:pt x="4259" y="5970"/>
                    <a:pt x="4259" y="5970"/>
                  </a:cubicBezTo>
                  <a:lnTo>
                    <a:pt x="6853" y="4336"/>
                  </a:lnTo>
                  <a:cubicBezTo>
                    <a:pt x="6853" y="4336"/>
                    <a:pt x="7111" y="1"/>
                    <a:pt x="5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1"/>
            <p:cNvSpPr/>
            <p:nvPr/>
          </p:nvSpPr>
          <p:spPr>
            <a:xfrm>
              <a:off x="3590025" y="3806450"/>
              <a:ext cx="154250" cy="85300"/>
            </a:xfrm>
            <a:custGeom>
              <a:rect b="b" l="l" r="r" t="t"/>
              <a:pathLst>
                <a:path extrusionOk="0" h="3412" w="6170">
                  <a:moveTo>
                    <a:pt x="5974" y="1"/>
                  </a:moveTo>
                  <a:cubicBezTo>
                    <a:pt x="5339" y="1"/>
                    <a:pt x="0" y="2579"/>
                    <a:pt x="428" y="3226"/>
                  </a:cubicBezTo>
                  <a:cubicBezTo>
                    <a:pt x="513" y="3355"/>
                    <a:pt x="659" y="3411"/>
                    <a:pt x="850" y="3411"/>
                  </a:cubicBezTo>
                  <a:cubicBezTo>
                    <a:pt x="2268" y="3411"/>
                    <a:pt x="6169" y="265"/>
                    <a:pt x="6032" y="20"/>
                  </a:cubicBezTo>
                  <a:cubicBezTo>
                    <a:pt x="6025" y="7"/>
                    <a:pt x="6005" y="1"/>
                    <a:pt x="5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8" name="Google Shape;228;p21"/>
          <p:cNvSpPr/>
          <p:nvPr/>
        </p:nvSpPr>
        <p:spPr>
          <a:xfrm>
            <a:off x="7447750" y="-94775"/>
            <a:ext cx="2301875" cy="1279150"/>
          </a:xfrm>
          <a:custGeom>
            <a:rect b="b" l="l" r="r" t="t"/>
            <a:pathLst>
              <a:path extrusionOk="0" h="51166" w="92075">
                <a:moveTo>
                  <a:pt x="0" y="0"/>
                </a:moveTo>
                <a:cubicBezTo>
                  <a:pt x="13087" y="10469"/>
                  <a:pt x="27740" y="24780"/>
                  <a:pt x="44450" y="23495"/>
                </a:cubicBezTo>
                <a:cubicBezTo>
                  <a:pt x="47665" y="23248"/>
                  <a:pt x="51898" y="22569"/>
                  <a:pt x="53340" y="19685"/>
                </a:cubicBezTo>
                <a:cubicBezTo>
                  <a:pt x="54003" y="18360"/>
                  <a:pt x="54665" y="15903"/>
                  <a:pt x="53340" y="15240"/>
                </a:cubicBezTo>
                <a:cubicBezTo>
                  <a:pt x="51595" y="14367"/>
                  <a:pt x="48498" y="14765"/>
                  <a:pt x="47625" y="16510"/>
                </a:cubicBezTo>
                <a:cubicBezTo>
                  <a:pt x="45164" y="21432"/>
                  <a:pt x="46007" y="27760"/>
                  <a:pt x="47625" y="33020"/>
                </a:cubicBezTo>
                <a:cubicBezTo>
                  <a:pt x="49958" y="40603"/>
                  <a:pt x="56569" y="47776"/>
                  <a:pt x="64135" y="50165"/>
                </a:cubicBezTo>
                <a:cubicBezTo>
                  <a:pt x="73890" y="53246"/>
                  <a:pt x="92075" y="47695"/>
                  <a:pt x="92075" y="37465"/>
                </a:cubicBezTo>
              </a:path>
            </a:pathLst>
          </a:custGeom>
          <a:noFill/>
          <a:ln cap="flat" cmpd="sng" w="9525">
            <a:solidFill>
              <a:schemeClr val="dk1"/>
            </a:solidFill>
            <a:prstDash val="dash"/>
            <a:round/>
            <a:headEnd len="med" w="med" type="none"/>
            <a:tailEnd len="med" w="med" type="none"/>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bg>
      <p:bgPr>
        <a:solidFill>
          <a:schemeClr val="accent2"/>
        </a:solidFill>
      </p:bgPr>
    </p:bg>
    <p:spTree>
      <p:nvGrpSpPr>
        <p:cNvPr id="229" name="Shape 229"/>
        <p:cNvGrpSpPr/>
        <p:nvPr/>
      </p:nvGrpSpPr>
      <p:grpSpPr>
        <a:xfrm>
          <a:off x="0" y="0"/>
          <a:ext cx="0" cy="0"/>
          <a:chOff x="0" y="0"/>
          <a:chExt cx="0" cy="0"/>
        </a:xfrm>
      </p:grpSpPr>
      <p:grpSp>
        <p:nvGrpSpPr>
          <p:cNvPr id="230" name="Google Shape;230;p22"/>
          <p:cNvGrpSpPr/>
          <p:nvPr/>
        </p:nvGrpSpPr>
        <p:grpSpPr>
          <a:xfrm>
            <a:off x="452654" y="2928661"/>
            <a:ext cx="1027534" cy="1809565"/>
            <a:chOff x="7132950" y="2448575"/>
            <a:chExt cx="249450" cy="439300"/>
          </a:xfrm>
        </p:grpSpPr>
        <p:sp>
          <p:nvSpPr>
            <p:cNvPr id="231" name="Google Shape;231;p22"/>
            <p:cNvSpPr/>
            <p:nvPr/>
          </p:nvSpPr>
          <p:spPr>
            <a:xfrm>
              <a:off x="7132950" y="2623225"/>
              <a:ext cx="48275" cy="64775"/>
            </a:xfrm>
            <a:custGeom>
              <a:rect b="b" l="l" r="r" t="t"/>
              <a:pathLst>
                <a:path extrusionOk="0" h="2591" w="1931">
                  <a:moveTo>
                    <a:pt x="607" y="1"/>
                  </a:moveTo>
                  <a:cubicBezTo>
                    <a:pt x="244" y="1"/>
                    <a:pt x="0" y="429"/>
                    <a:pt x="165" y="980"/>
                  </a:cubicBezTo>
                  <a:cubicBezTo>
                    <a:pt x="427" y="1851"/>
                    <a:pt x="1760" y="2591"/>
                    <a:pt x="1760" y="2591"/>
                  </a:cubicBezTo>
                  <a:cubicBezTo>
                    <a:pt x="1760" y="2591"/>
                    <a:pt x="1931" y="1419"/>
                    <a:pt x="1296" y="485"/>
                  </a:cubicBezTo>
                  <a:cubicBezTo>
                    <a:pt x="1064" y="143"/>
                    <a:pt x="816" y="1"/>
                    <a:pt x="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2"/>
            <p:cNvSpPr/>
            <p:nvPr/>
          </p:nvSpPr>
          <p:spPr>
            <a:xfrm>
              <a:off x="7209275" y="2614525"/>
              <a:ext cx="69375" cy="41100"/>
            </a:xfrm>
            <a:custGeom>
              <a:rect b="b" l="l" r="r" t="t"/>
              <a:pathLst>
                <a:path extrusionOk="0" h="1644" w="2775">
                  <a:moveTo>
                    <a:pt x="2045" y="0"/>
                  </a:moveTo>
                  <a:cubicBezTo>
                    <a:pt x="1901" y="0"/>
                    <a:pt x="1730" y="36"/>
                    <a:pt x="1534" y="120"/>
                  </a:cubicBezTo>
                  <a:cubicBezTo>
                    <a:pt x="493" y="561"/>
                    <a:pt x="1" y="1637"/>
                    <a:pt x="1" y="1637"/>
                  </a:cubicBezTo>
                  <a:cubicBezTo>
                    <a:pt x="1" y="1637"/>
                    <a:pt x="100" y="1644"/>
                    <a:pt x="260" y="1644"/>
                  </a:cubicBezTo>
                  <a:cubicBezTo>
                    <a:pt x="724" y="1644"/>
                    <a:pt x="1700" y="1588"/>
                    <a:pt x="2214" y="1150"/>
                  </a:cubicBezTo>
                  <a:cubicBezTo>
                    <a:pt x="2775" y="671"/>
                    <a:pt x="2663" y="0"/>
                    <a:pt x="2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2"/>
            <p:cNvSpPr/>
            <p:nvPr/>
          </p:nvSpPr>
          <p:spPr>
            <a:xfrm>
              <a:off x="7247700" y="2511475"/>
              <a:ext cx="58125" cy="54875"/>
            </a:xfrm>
            <a:custGeom>
              <a:rect b="b" l="l" r="r" t="t"/>
              <a:pathLst>
                <a:path extrusionOk="0" h="2195" w="2325">
                  <a:moveTo>
                    <a:pt x="1680" y="1"/>
                  </a:moveTo>
                  <a:cubicBezTo>
                    <a:pt x="1498" y="1"/>
                    <a:pt x="1274" y="87"/>
                    <a:pt x="1026" y="295"/>
                  </a:cubicBezTo>
                  <a:cubicBezTo>
                    <a:pt x="158" y="1020"/>
                    <a:pt x="0" y="2194"/>
                    <a:pt x="0" y="2194"/>
                  </a:cubicBezTo>
                  <a:cubicBezTo>
                    <a:pt x="0" y="2194"/>
                    <a:pt x="1486" y="1849"/>
                    <a:pt x="1975" y="1084"/>
                  </a:cubicBezTo>
                  <a:cubicBezTo>
                    <a:pt x="2324" y="538"/>
                    <a:pt x="2133" y="1"/>
                    <a:pt x="16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2"/>
            <p:cNvSpPr/>
            <p:nvPr/>
          </p:nvSpPr>
          <p:spPr>
            <a:xfrm>
              <a:off x="7188525" y="2538875"/>
              <a:ext cx="50275" cy="62325"/>
            </a:xfrm>
            <a:custGeom>
              <a:rect b="b" l="l" r="r" t="t"/>
              <a:pathLst>
                <a:path extrusionOk="0" h="2493" w="2011">
                  <a:moveTo>
                    <a:pt x="616" y="1"/>
                  </a:moveTo>
                  <a:cubicBezTo>
                    <a:pt x="232" y="1"/>
                    <a:pt x="1" y="459"/>
                    <a:pt x="217" y="1015"/>
                  </a:cubicBezTo>
                  <a:cubicBezTo>
                    <a:pt x="545" y="1862"/>
                    <a:pt x="1933" y="2493"/>
                    <a:pt x="1933" y="2493"/>
                  </a:cubicBezTo>
                  <a:cubicBezTo>
                    <a:pt x="1933" y="2493"/>
                    <a:pt x="2011" y="1313"/>
                    <a:pt x="1304" y="431"/>
                  </a:cubicBezTo>
                  <a:cubicBezTo>
                    <a:pt x="1061" y="127"/>
                    <a:pt x="817" y="1"/>
                    <a:pt x="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2"/>
            <p:cNvSpPr/>
            <p:nvPr/>
          </p:nvSpPr>
          <p:spPr>
            <a:xfrm>
              <a:off x="7145975" y="2508175"/>
              <a:ext cx="109750" cy="278400"/>
            </a:xfrm>
            <a:custGeom>
              <a:rect b="b" l="l" r="r" t="t"/>
              <a:pathLst>
                <a:path extrusionOk="0" h="11136" w="4390">
                  <a:moveTo>
                    <a:pt x="4057" y="1"/>
                  </a:moveTo>
                  <a:lnTo>
                    <a:pt x="4057" y="1"/>
                  </a:lnTo>
                  <a:cubicBezTo>
                    <a:pt x="4118" y="379"/>
                    <a:pt x="4139" y="761"/>
                    <a:pt x="4129" y="1143"/>
                  </a:cubicBezTo>
                  <a:cubicBezTo>
                    <a:pt x="4058" y="3001"/>
                    <a:pt x="3273" y="5170"/>
                    <a:pt x="1918" y="6477"/>
                  </a:cubicBezTo>
                  <a:cubicBezTo>
                    <a:pt x="1870" y="6519"/>
                    <a:pt x="1821" y="6560"/>
                    <a:pt x="1774" y="6603"/>
                  </a:cubicBezTo>
                  <a:cubicBezTo>
                    <a:pt x="1081" y="7182"/>
                    <a:pt x="671" y="8027"/>
                    <a:pt x="406" y="8876"/>
                  </a:cubicBezTo>
                  <a:cubicBezTo>
                    <a:pt x="185" y="9610"/>
                    <a:pt x="47" y="10370"/>
                    <a:pt x="1" y="11135"/>
                  </a:cubicBezTo>
                  <a:lnTo>
                    <a:pt x="9" y="11135"/>
                  </a:lnTo>
                  <a:cubicBezTo>
                    <a:pt x="36" y="10883"/>
                    <a:pt x="75" y="10630"/>
                    <a:pt x="118" y="10379"/>
                  </a:cubicBezTo>
                  <a:cubicBezTo>
                    <a:pt x="206" y="9878"/>
                    <a:pt x="318" y="9381"/>
                    <a:pt x="471" y="8895"/>
                  </a:cubicBezTo>
                  <a:cubicBezTo>
                    <a:pt x="684" y="8234"/>
                    <a:pt x="949" y="7571"/>
                    <a:pt x="1387" y="7026"/>
                  </a:cubicBezTo>
                  <a:cubicBezTo>
                    <a:pt x="1585" y="6772"/>
                    <a:pt x="1845" y="6589"/>
                    <a:pt x="2074" y="6363"/>
                  </a:cubicBezTo>
                  <a:cubicBezTo>
                    <a:pt x="2620" y="5822"/>
                    <a:pt x="3050" y="5170"/>
                    <a:pt x="3380" y="4479"/>
                  </a:cubicBezTo>
                  <a:cubicBezTo>
                    <a:pt x="4019" y="3139"/>
                    <a:pt x="4390" y="1455"/>
                    <a:pt x="40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2"/>
            <p:cNvSpPr/>
            <p:nvPr/>
          </p:nvSpPr>
          <p:spPr>
            <a:xfrm>
              <a:off x="7224150" y="2448575"/>
              <a:ext cx="39500" cy="71000"/>
            </a:xfrm>
            <a:custGeom>
              <a:rect b="b" l="l" r="r" t="t"/>
              <a:pathLst>
                <a:path extrusionOk="0" h="2840" w="1580">
                  <a:moveTo>
                    <a:pt x="557" y="0"/>
                  </a:moveTo>
                  <a:cubicBezTo>
                    <a:pt x="258" y="0"/>
                    <a:pt x="1" y="289"/>
                    <a:pt x="48" y="904"/>
                  </a:cubicBezTo>
                  <a:cubicBezTo>
                    <a:pt x="136" y="2030"/>
                    <a:pt x="999" y="2839"/>
                    <a:pt x="999" y="2839"/>
                  </a:cubicBezTo>
                  <a:cubicBezTo>
                    <a:pt x="999" y="2839"/>
                    <a:pt x="1580" y="1429"/>
                    <a:pt x="1240" y="587"/>
                  </a:cubicBezTo>
                  <a:cubicBezTo>
                    <a:pt x="1086" y="203"/>
                    <a:pt x="807" y="0"/>
                    <a:pt x="5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2"/>
            <p:cNvSpPr/>
            <p:nvPr/>
          </p:nvSpPr>
          <p:spPr>
            <a:xfrm>
              <a:off x="7270400" y="2787275"/>
              <a:ext cx="111050" cy="28800"/>
            </a:xfrm>
            <a:custGeom>
              <a:rect b="b" l="l" r="r" t="t"/>
              <a:pathLst>
                <a:path extrusionOk="0" h="1152" w="4442">
                  <a:moveTo>
                    <a:pt x="2849" y="1"/>
                  </a:moveTo>
                  <a:cubicBezTo>
                    <a:pt x="992" y="1"/>
                    <a:pt x="1" y="908"/>
                    <a:pt x="1" y="908"/>
                  </a:cubicBezTo>
                  <a:cubicBezTo>
                    <a:pt x="637" y="1082"/>
                    <a:pt x="1204" y="1151"/>
                    <a:pt x="1701" y="1151"/>
                  </a:cubicBezTo>
                  <a:cubicBezTo>
                    <a:pt x="3544" y="1151"/>
                    <a:pt x="4442" y="209"/>
                    <a:pt x="4442" y="209"/>
                  </a:cubicBezTo>
                  <a:cubicBezTo>
                    <a:pt x="3856" y="60"/>
                    <a:pt x="3324" y="1"/>
                    <a:pt x="284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2"/>
            <p:cNvSpPr/>
            <p:nvPr/>
          </p:nvSpPr>
          <p:spPr>
            <a:xfrm>
              <a:off x="7197150" y="2729200"/>
              <a:ext cx="66275" cy="107300"/>
            </a:xfrm>
            <a:custGeom>
              <a:rect b="b" l="l" r="r" t="t"/>
              <a:pathLst>
                <a:path extrusionOk="0" h="4292" w="2651">
                  <a:moveTo>
                    <a:pt x="721" y="0"/>
                  </a:moveTo>
                  <a:lnTo>
                    <a:pt x="721" y="0"/>
                  </a:lnTo>
                  <a:cubicBezTo>
                    <a:pt x="721" y="1"/>
                    <a:pt x="0" y="1972"/>
                    <a:pt x="2059" y="4291"/>
                  </a:cubicBezTo>
                  <a:cubicBezTo>
                    <a:pt x="2059" y="4291"/>
                    <a:pt x="2650" y="2256"/>
                    <a:pt x="72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2"/>
            <p:cNvSpPr/>
            <p:nvPr/>
          </p:nvSpPr>
          <p:spPr>
            <a:xfrm>
              <a:off x="7158575" y="2750325"/>
              <a:ext cx="141350" cy="137550"/>
            </a:xfrm>
            <a:custGeom>
              <a:rect b="b" l="l" r="r" t="t"/>
              <a:pathLst>
                <a:path extrusionOk="0" h="5502" w="5654">
                  <a:moveTo>
                    <a:pt x="5654" y="1"/>
                  </a:moveTo>
                  <a:cubicBezTo>
                    <a:pt x="5099" y="1353"/>
                    <a:pt x="4387" y="2664"/>
                    <a:pt x="3370" y="3721"/>
                  </a:cubicBezTo>
                  <a:cubicBezTo>
                    <a:pt x="2545" y="4587"/>
                    <a:pt x="1186" y="5331"/>
                    <a:pt x="0" y="5494"/>
                  </a:cubicBezTo>
                  <a:lnTo>
                    <a:pt x="0" y="5502"/>
                  </a:lnTo>
                  <a:cubicBezTo>
                    <a:pt x="174" y="5497"/>
                    <a:pt x="346" y="5470"/>
                    <a:pt x="516" y="5434"/>
                  </a:cubicBezTo>
                  <a:cubicBezTo>
                    <a:pt x="685" y="5398"/>
                    <a:pt x="854" y="5352"/>
                    <a:pt x="1018" y="5295"/>
                  </a:cubicBezTo>
                  <a:cubicBezTo>
                    <a:pt x="1679" y="5079"/>
                    <a:pt x="2276" y="4702"/>
                    <a:pt x="2811" y="4262"/>
                  </a:cubicBezTo>
                  <a:cubicBezTo>
                    <a:pt x="3620" y="3610"/>
                    <a:pt x="4307" y="2804"/>
                    <a:pt x="4819" y="1900"/>
                  </a:cubicBezTo>
                  <a:cubicBezTo>
                    <a:pt x="5155" y="1301"/>
                    <a:pt x="5466" y="646"/>
                    <a:pt x="5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2"/>
            <p:cNvSpPr/>
            <p:nvPr/>
          </p:nvSpPr>
          <p:spPr>
            <a:xfrm>
              <a:off x="7225600" y="2648750"/>
              <a:ext cx="156800" cy="160925"/>
            </a:xfrm>
            <a:custGeom>
              <a:rect b="b" l="l" r="r" t="t"/>
              <a:pathLst>
                <a:path extrusionOk="0" h="6437" w="6272">
                  <a:moveTo>
                    <a:pt x="3245" y="1"/>
                  </a:moveTo>
                  <a:cubicBezTo>
                    <a:pt x="3204" y="1"/>
                    <a:pt x="3158" y="13"/>
                    <a:pt x="3107" y="38"/>
                  </a:cubicBezTo>
                  <a:cubicBezTo>
                    <a:pt x="2291" y="445"/>
                    <a:pt x="2880" y="2871"/>
                    <a:pt x="2880" y="2871"/>
                  </a:cubicBezTo>
                  <a:cubicBezTo>
                    <a:pt x="2880" y="2871"/>
                    <a:pt x="1789" y="2127"/>
                    <a:pt x="976" y="2127"/>
                  </a:cubicBezTo>
                  <a:cubicBezTo>
                    <a:pt x="570" y="2127"/>
                    <a:pt x="233" y="2313"/>
                    <a:pt x="137" y="2871"/>
                  </a:cubicBezTo>
                  <a:cubicBezTo>
                    <a:pt x="0" y="3661"/>
                    <a:pt x="596" y="3870"/>
                    <a:pt x="1262" y="3870"/>
                  </a:cubicBezTo>
                  <a:cubicBezTo>
                    <a:pt x="2006" y="3870"/>
                    <a:pt x="2839" y="3610"/>
                    <a:pt x="2839" y="3610"/>
                  </a:cubicBezTo>
                  <a:lnTo>
                    <a:pt x="2839" y="3610"/>
                  </a:lnTo>
                  <a:cubicBezTo>
                    <a:pt x="2839" y="3610"/>
                    <a:pt x="469" y="5217"/>
                    <a:pt x="1454" y="5809"/>
                  </a:cubicBezTo>
                  <a:cubicBezTo>
                    <a:pt x="1561" y="5873"/>
                    <a:pt x="1667" y="5902"/>
                    <a:pt x="1770" y="5902"/>
                  </a:cubicBezTo>
                  <a:cubicBezTo>
                    <a:pt x="2614" y="5902"/>
                    <a:pt x="3293" y="3990"/>
                    <a:pt x="3293" y="3990"/>
                  </a:cubicBezTo>
                  <a:lnTo>
                    <a:pt x="3293" y="3990"/>
                  </a:lnTo>
                  <a:cubicBezTo>
                    <a:pt x="3293" y="3990"/>
                    <a:pt x="3018" y="6436"/>
                    <a:pt x="3931" y="6436"/>
                  </a:cubicBezTo>
                  <a:cubicBezTo>
                    <a:pt x="3943" y="6436"/>
                    <a:pt x="3955" y="6436"/>
                    <a:pt x="3967" y="6435"/>
                  </a:cubicBezTo>
                  <a:cubicBezTo>
                    <a:pt x="4924" y="6370"/>
                    <a:pt x="3860" y="3761"/>
                    <a:pt x="3859" y="3761"/>
                  </a:cubicBezTo>
                  <a:lnTo>
                    <a:pt x="3859" y="3761"/>
                  </a:lnTo>
                  <a:cubicBezTo>
                    <a:pt x="3860" y="3761"/>
                    <a:pt x="5126" y="4769"/>
                    <a:pt x="5693" y="4769"/>
                  </a:cubicBezTo>
                  <a:cubicBezTo>
                    <a:pt x="5842" y="4769"/>
                    <a:pt x="5943" y="4699"/>
                    <a:pt x="5959" y="4523"/>
                  </a:cubicBezTo>
                  <a:cubicBezTo>
                    <a:pt x="6040" y="3674"/>
                    <a:pt x="3989" y="3196"/>
                    <a:pt x="3989" y="3196"/>
                  </a:cubicBezTo>
                  <a:cubicBezTo>
                    <a:pt x="3989" y="3196"/>
                    <a:pt x="6272" y="3154"/>
                    <a:pt x="5923" y="2501"/>
                  </a:cubicBezTo>
                  <a:cubicBezTo>
                    <a:pt x="5839" y="2343"/>
                    <a:pt x="5666" y="2283"/>
                    <a:pt x="5453" y="2283"/>
                  </a:cubicBezTo>
                  <a:cubicBezTo>
                    <a:pt x="4782" y="2283"/>
                    <a:pt x="3708" y="2871"/>
                    <a:pt x="3708" y="2871"/>
                  </a:cubicBezTo>
                  <a:cubicBezTo>
                    <a:pt x="3708" y="2871"/>
                    <a:pt x="5836" y="1240"/>
                    <a:pt x="5120" y="860"/>
                  </a:cubicBezTo>
                  <a:cubicBezTo>
                    <a:pt x="5063" y="829"/>
                    <a:pt x="5003" y="815"/>
                    <a:pt x="4943" y="815"/>
                  </a:cubicBezTo>
                  <a:cubicBezTo>
                    <a:pt x="4246" y="815"/>
                    <a:pt x="3381" y="2676"/>
                    <a:pt x="3381" y="2676"/>
                  </a:cubicBezTo>
                  <a:cubicBezTo>
                    <a:pt x="3381" y="2676"/>
                    <a:pt x="3858" y="1"/>
                    <a:pt x="324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2"/>
            <p:cNvSpPr/>
            <p:nvPr/>
          </p:nvSpPr>
          <p:spPr>
            <a:xfrm>
              <a:off x="7297575" y="2720950"/>
              <a:ext cx="19150" cy="19150"/>
            </a:xfrm>
            <a:custGeom>
              <a:rect b="b" l="l" r="r" t="t"/>
              <a:pathLst>
                <a:path extrusionOk="0" h="766" w="766">
                  <a:moveTo>
                    <a:pt x="384" y="1"/>
                  </a:moveTo>
                  <a:cubicBezTo>
                    <a:pt x="173" y="1"/>
                    <a:pt x="1" y="173"/>
                    <a:pt x="1" y="382"/>
                  </a:cubicBezTo>
                  <a:cubicBezTo>
                    <a:pt x="1" y="594"/>
                    <a:pt x="173" y="766"/>
                    <a:pt x="384" y="766"/>
                  </a:cubicBezTo>
                  <a:cubicBezTo>
                    <a:pt x="594" y="766"/>
                    <a:pt x="766" y="594"/>
                    <a:pt x="766" y="382"/>
                  </a:cubicBezTo>
                  <a:cubicBezTo>
                    <a:pt x="766" y="173"/>
                    <a:pt x="596" y="1"/>
                    <a:pt x="3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22"/>
          <p:cNvSpPr/>
          <p:nvPr/>
        </p:nvSpPr>
        <p:spPr>
          <a:xfrm>
            <a:off x="-11300" y="4060295"/>
            <a:ext cx="1432871" cy="1083221"/>
          </a:xfrm>
          <a:custGeom>
            <a:rect b="b" l="l" r="r" t="t"/>
            <a:pathLst>
              <a:path extrusionOk="0" h="25602" w="33864">
                <a:moveTo>
                  <a:pt x="0" y="1"/>
                </a:moveTo>
                <a:lnTo>
                  <a:pt x="0" y="25601"/>
                </a:lnTo>
                <a:lnTo>
                  <a:pt x="33864" y="25601"/>
                </a:lnTo>
                <a:cubicBezTo>
                  <a:pt x="33864" y="25601"/>
                  <a:pt x="31230" y="17874"/>
                  <a:pt x="24208" y="17874"/>
                </a:cubicBezTo>
                <a:cubicBezTo>
                  <a:pt x="24208" y="17874"/>
                  <a:pt x="22737" y="10140"/>
                  <a:pt x="15442" y="10140"/>
                </a:cubicBezTo>
                <a:cubicBezTo>
                  <a:pt x="15442" y="10140"/>
                  <a:pt x="14942" y="1"/>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 name="Google Shape;243;p22"/>
          <p:cNvGrpSpPr/>
          <p:nvPr/>
        </p:nvGrpSpPr>
        <p:grpSpPr>
          <a:xfrm>
            <a:off x="7793073" y="3029273"/>
            <a:ext cx="965952" cy="1758384"/>
            <a:chOff x="6574975" y="2473000"/>
            <a:chExt cx="234500" cy="426875"/>
          </a:xfrm>
        </p:grpSpPr>
        <p:sp>
          <p:nvSpPr>
            <p:cNvPr id="244" name="Google Shape;244;p22"/>
            <p:cNvSpPr/>
            <p:nvPr/>
          </p:nvSpPr>
          <p:spPr>
            <a:xfrm>
              <a:off x="6700125" y="2761975"/>
              <a:ext cx="37150" cy="59025"/>
            </a:xfrm>
            <a:custGeom>
              <a:rect b="b" l="l" r="r" t="t"/>
              <a:pathLst>
                <a:path extrusionOk="0" h="2361" w="1486">
                  <a:moveTo>
                    <a:pt x="979" y="0"/>
                  </a:moveTo>
                  <a:cubicBezTo>
                    <a:pt x="786" y="0"/>
                    <a:pt x="568" y="152"/>
                    <a:pt x="403" y="513"/>
                  </a:cubicBezTo>
                  <a:cubicBezTo>
                    <a:pt x="1" y="1395"/>
                    <a:pt x="313" y="2360"/>
                    <a:pt x="313" y="2360"/>
                  </a:cubicBezTo>
                  <a:cubicBezTo>
                    <a:pt x="313" y="2360"/>
                    <a:pt x="1334" y="1543"/>
                    <a:pt x="1430" y="770"/>
                  </a:cubicBezTo>
                  <a:cubicBezTo>
                    <a:pt x="1486" y="315"/>
                    <a:pt x="1258" y="0"/>
                    <a:pt x="9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2"/>
            <p:cNvSpPr/>
            <p:nvPr/>
          </p:nvSpPr>
          <p:spPr>
            <a:xfrm>
              <a:off x="6612725" y="2770550"/>
              <a:ext cx="63225" cy="30350"/>
            </a:xfrm>
            <a:custGeom>
              <a:rect b="b" l="l" r="r" t="t"/>
              <a:pathLst>
                <a:path extrusionOk="0" h="1214" w="2529">
                  <a:moveTo>
                    <a:pt x="712" y="0"/>
                  </a:moveTo>
                  <a:cubicBezTo>
                    <a:pt x="49" y="0"/>
                    <a:pt x="1" y="656"/>
                    <a:pt x="590" y="1008"/>
                  </a:cubicBezTo>
                  <a:cubicBezTo>
                    <a:pt x="854" y="1166"/>
                    <a:pt x="1213" y="1213"/>
                    <a:pt x="1550" y="1213"/>
                  </a:cubicBezTo>
                  <a:cubicBezTo>
                    <a:pt x="2064" y="1213"/>
                    <a:pt x="2528" y="1102"/>
                    <a:pt x="2528" y="1102"/>
                  </a:cubicBezTo>
                  <a:cubicBezTo>
                    <a:pt x="2528" y="1102"/>
                    <a:pt x="1959" y="263"/>
                    <a:pt x="1015" y="39"/>
                  </a:cubicBezTo>
                  <a:cubicBezTo>
                    <a:pt x="903" y="12"/>
                    <a:pt x="802" y="0"/>
                    <a:pt x="7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2"/>
            <p:cNvSpPr/>
            <p:nvPr/>
          </p:nvSpPr>
          <p:spPr>
            <a:xfrm>
              <a:off x="6574975" y="2687775"/>
              <a:ext cx="55725" cy="40550"/>
            </a:xfrm>
            <a:custGeom>
              <a:rect b="b" l="l" r="r" t="t"/>
              <a:pathLst>
                <a:path extrusionOk="0" h="1622" w="2229">
                  <a:moveTo>
                    <a:pt x="586" y="1"/>
                  </a:moveTo>
                  <a:cubicBezTo>
                    <a:pt x="127" y="1"/>
                    <a:pt x="0" y="523"/>
                    <a:pt x="401" y="965"/>
                  </a:cubicBezTo>
                  <a:cubicBezTo>
                    <a:pt x="924" y="1542"/>
                    <a:pt x="2229" y="1621"/>
                    <a:pt x="2229" y="1621"/>
                  </a:cubicBezTo>
                  <a:cubicBezTo>
                    <a:pt x="2229" y="1621"/>
                    <a:pt x="1928" y="652"/>
                    <a:pt x="1091" y="163"/>
                  </a:cubicBezTo>
                  <a:cubicBezTo>
                    <a:pt x="896" y="49"/>
                    <a:pt x="725" y="1"/>
                    <a:pt x="5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2"/>
            <p:cNvSpPr/>
            <p:nvPr/>
          </p:nvSpPr>
          <p:spPr>
            <a:xfrm>
              <a:off x="6639000" y="2698675"/>
              <a:ext cx="39250" cy="57550"/>
            </a:xfrm>
            <a:custGeom>
              <a:rect b="b" l="l" r="r" t="t"/>
              <a:pathLst>
                <a:path extrusionOk="0" h="2302" w="1570">
                  <a:moveTo>
                    <a:pt x="1057" y="0"/>
                  </a:moveTo>
                  <a:cubicBezTo>
                    <a:pt x="870" y="0"/>
                    <a:pt x="654" y="138"/>
                    <a:pt x="471" y="467"/>
                  </a:cubicBezTo>
                  <a:cubicBezTo>
                    <a:pt x="1" y="1314"/>
                    <a:pt x="236" y="2302"/>
                    <a:pt x="236" y="2302"/>
                  </a:cubicBezTo>
                  <a:cubicBezTo>
                    <a:pt x="236" y="2302"/>
                    <a:pt x="1318" y="1568"/>
                    <a:pt x="1474" y="805"/>
                  </a:cubicBezTo>
                  <a:cubicBezTo>
                    <a:pt x="1570" y="339"/>
                    <a:pt x="1350" y="0"/>
                    <a:pt x="105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
            <p:cNvSpPr/>
            <p:nvPr/>
          </p:nvSpPr>
          <p:spPr>
            <a:xfrm>
              <a:off x="6621625" y="2679150"/>
              <a:ext cx="126450" cy="220725"/>
            </a:xfrm>
            <a:custGeom>
              <a:rect b="b" l="l" r="r" t="t"/>
              <a:pathLst>
                <a:path extrusionOk="0" h="8829" w="5058">
                  <a:moveTo>
                    <a:pt x="41" y="0"/>
                  </a:moveTo>
                  <a:cubicBezTo>
                    <a:pt x="0" y="417"/>
                    <a:pt x="68" y="884"/>
                    <a:pt x="161" y="1307"/>
                  </a:cubicBezTo>
                  <a:cubicBezTo>
                    <a:pt x="309" y="1949"/>
                    <a:pt x="565" y="2564"/>
                    <a:pt x="893" y="3135"/>
                  </a:cubicBezTo>
                  <a:cubicBezTo>
                    <a:pt x="1335" y="3892"/>
                    <a:pt x="1907" y="4586"/>
                    <a:pt x="2628" y="5093"/>
                  </a:cubicBezTo>
                  <a:cubicBezTo>
                    <a:pt x="2805" y="5222"/>
                    <a:pt x="3007" y="5315"/>
                    <a:pt x="3176" y="5451"/>
                  </a:cubicBezTo>
                  <a:cubicBezTo>
                    <a:pt x="3262" y="5519"/>
                    <a:pt x="3343" y="5590"/>
                    <a:pt x="3422" y="5665"/>
                  </a:cubicBezTo>
                  <a:cubicBezTo>
                    <a:pt x="4220" y="6486"/>
                    <a:pt x="4729" y="7745"/>
                    <a:pt x="5058" y="8828"/>
                  </a:cubicBezTo>
                  <a:cubicBezTo>
                    <a:pt x="4990" y="8415"/>
                    <a:pt x="4826" y="7978"/>
                    <a:pt x="4673" y="7574"/>
                  </a:cubicBezTo>
                  <a:cubicBezTo>
                    <a:pt x="4589" y="7371"/>
                    <a:pt x="4501" y="7170"/>
                    <a:pt x="4401" y="6973"/>
                  </a:cubicBezTo>
                  <a:cubicBezTo>
                    <a:pt x="4081" y="6341"/>
                    <a:pt x="3654" y="5735"/>
                    <a:pt x="3057" y="5336"/>
                  </a:cubicBezTo>
                  <a:cubicBezTo>
                    <a:pt x="2975" y="5284"/>
                    <a:pt x="2859" y="5216"/>
                    <a:pt x="2778" y="5162"/>
                  </a:cubicBezTo>
                  <a:cubicBezTo>
                    <a:pt x="1522" y="4306"/>
                    <a:pt x="607" y="2742"/>
                    <a:pt x="219" y="1291"/>
                  </a:cubicBezTo>
                  <a:cubicBezTo>
                    <a:pt x="110" y="870"/>
                    <a:pt x="46" y="436"/>
                    <a:pt x="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2"/>
            <p:cNvSpPr/>
            <p:nvPr/>
          </p:nvSpPr>
          <p:spPr>
            <a:xfrm>
              <a:off x="6605450" y="2627275"/>
              <a:ext cx="32700" cy="61725"/>
            </a:xfrm>
            <a:custGeom>
              <a:rect b="b" l="l" r="r" t="t"/>
              <a:pathLst>
                <a:path extrusionOk="0" h="2469" w="1308">
                  <a:moveTo>
                    <a:pt x="725" y="0"/>
                  </a:moveTo>
                  <a:cubicBezTo>
                    <a:pt x="493" y="0"/>
                    <a:pt x="251" y="217"/>
                    <a:pt x="167" y="599"/>
                  </a:cubicBezTo>
                  <a:cubicBezTo>
                    <a:pt x="0" y="1359"/>
                    <a:pt x="694" y="2468"/>
                    <a:pt x="694" y="2468"/>
                  </a:cubicBezTo>
                  <a:cubicBezTo>
                    <a:pt x="694" y="2468"/>
                    <a:pt x="1308" y="1661"/>
                    <a:pt x="1220" y="695"/>
                  </a:cubicBezTo>
                  <a:cubicBezTo>
                    <a:pt x="1176" y="215"/>
                    <a:pt x="956" y="0"/>
                    <a:pt x="7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2"/>
            <p:cNvSpPr/>
            <p:nvPr/>
          </p:nvSpPr>
          <p:spPr>
            <a:xfrm>
              <a:off x="6631475" y="2592425"/>
              <a:ext cx="98375" cy="54450"/>
            </a:xfrm>
            <a:custGeom>
              <a:rect b="b" l="l" r="r" t="t"/>
              <a:pathLst>
                <a:path extrusionOk="0" h="2178" w="3935">
                  <a:moveTo>
                    <a:pt x="0" y="0"/>
                  </a:moveTo>
                  <a:cubicBezTo>
                    <a:pt x="0" y="1"/>
                    <a:pt x="843" y="1925"/>
                    <a:pt x="3935" y="2177"/>
                  </a:cubicBezTo>
                  <a:cubicBezTo>
                    <a:pt x="3935" y="2177"/>
                    <a:pt x="2955" y="297"/>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2"/>
            <p:cNvSpPr/>
            <p:nvPr/>
          </p:nvSpPr>
          <p:spPr>
            <a:xfrm>
              <a:off x="6741225" y="2589825"/>
              <a:ext cx="68250" cy="89400"/>
            </a:xfrm>
            <a:custGeom>
              <a:rect b="b" l="l" r="r" t="t"/>
              <a:pathLst>
                <a:path extrusionOk="0" h="3576" w="2730">
                  <a:moveTo>
                    <a:pt x="2727" y="0"/>
                  </a:moveTo>
                  <a:lnTo>
                    <a:pt x="2727" y="0"/>
                  </a:lnTo>
                  <a:cubicBezTo>
                    <a:pt x="141" y="1460"/>
                    <a:pt x="1" y="3575"/>
                    <a:pt x="1" y="3575"/>
                  </a:cubicBezTo>
                  <a:cubicBezTo>
                    <a:pt x="2730" y="2100"/>
                    <a:pt x="2727" y="1"/>
                    <a:pt x="272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2"/>
            <p:cNvSpPr/>
            <p:nvPr/>
          </p:nvSpPr>
          <p:spPr>
            <a:xfrm>
              <a:off x="6721400" y="2580700"/>
              <a:ext cx="86975" cy="177625"/>
            </a:xfrm>
            <a:custGeom>
              <a:rect b="b" l="l" r="r" t="t"/>
              <a:pathLst>
                <a:path extrusionOk="0" h="7105" w="3479">
                  <a:moveTo>
                    <a:pt x="44" y="1"/>
                  </a:moveTo>
                  <a:cubicBezTo>
                    <a:pt x="0" y="671"/>
                    <a:pt x="68" y="1392"/>
                    <a:pt x="178" y="2071"/>
                  </a:cubicBezTo>
                  <a:cubicBezTo>
                    <a:pt x="352" y="3096"/>
                    <a:pt x="721" y="4088"/>
                    <a:pt x="1259" y="4976"/>
                  </a:cubicBezTo>
                  <a:cubicBezTo>
                    <a:pt x="1780" y="5868"/>
                    <a:pt x="2515" y="6686"/>
                    <a:pt x="3475" y="7105"/>
                  </a:cubicBezTo>
                  <a:lnTo>
                    <a:pt x="3475" y="7103"/>
                  </a:lnTo>
                  <a:lnTo>
                    <a:pt x="3479" y="7097"/>
                  </a:lnTo>
                  <a:cubicBezTo>
                    <a:pt x="3324" y="7019"/>
                    <a:pt x="3179" y="6926"/>
                    <a:pt x="3037" y="6830"/>
                  </a:cubicBezTo>
                  <a:cubicBezTo>
                    <a:pt x="2613" y="6537"/>
                    <a:pt x="2236" y="6179"/>
                    <a:pt x="1898" y="5790"/>
                  </a:cubicBezTo>
                  <a:cubicBezTo>
                    <a:pt x="1500" y="5341"/>
                    <a:pt x="1161" y="4828"/>
                    <a:pt x="918" y="4278"/>
                  </a:cubicBezTo>
                  <a:cubicBezTo>
                    <a:pt x="325" y="2935"/>
                    <a:pt x="104" y="1460"/>
                    <a:pt x="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2"/>
            <p:cNvSpPr/>
            <p:nvPr/>
          </p:nvSpPr>
          <p:spPr>
            <a:xfrm>
              <a:off x="6664800" y="2473000"/>
              <a:ext cx="124675" cy="130700"/>
            </a:xfrm>
            <a:custGeom>
              <a:rect b="b" l="l" r="r" t="t"/>
              <a:pathLst>
                <a:path extrusionOk="0" h="5228" w="4987">
                  <a:moveTo>
                    <a:pt x="2082" y="1"/>
                  </a:moveTo>
                  <a:cubicBezTo>
                    <a:pt x="2072" y="1"/>
                    <a:pt x="2061" y="3"/>
                    <a:pt x="2050" y="7"/>
                  </a:cubicBezTo>
                  <a:cubicBezTo>
                    <a:pt x="1608" y="170"/>
                    <a:pt x="1647" y="2823"/>
                    <a:pt x="1647" y="2823"/>
                  </a:cubicBezTo>
                  <a:cubicBezTo>
                    <a:pt x="1647" y="2823"/>
                    <a:pt x="1247" y="2"/>
                    <a:pt x="715" y="2"/>
                  </a:cubicBezTo>
                  <a:cubicBezTo>
                    <a:pt x="700" y="2"/>
                    <a:pt x="686" y="4"/>
                    <a:pt x="671" y="9"/>
                  </a:cubicBezTo>
                  <a:cubicBezTo>
                    <a:pt x="1" y="206"/>
                    <a:pt x="549" y="5227"/>
                    <a:pt x="2360" y="5227"/>
                  </a:cubicBezTo>
                  <a:cubicBezTo>
                    <a:pt x="2360" y="5227"/>
                    <a:pt x="2360" y="5227"/>
                    <a:pt x="2360" y="5227"/>
                  </a:cubicBezTo>
                  <a:cubicBezTo>
                    <a:pt x="4629" y="5225"/>
                    <a:pt x="4987" y="304"/>
                    <a:pt x="4561" y="270"/>
                  </a:cubicBezTo>
                  <a:cubicBezTo>
                    <a:pt x="4558" y="270"/>
                    <a:pt x="4556" y="270"/>
                    <a:pt x="4553" y="270"/>
                  </a:cubicBezTo>
                  <a:cubicBezTo>
                    <a:pt x="4125" y="270"/>
                    <a:pt x="3444" y="2823"/>
                    <a:pt x="3444" y="2823"/>
                  </a:cubicBezTo>
                  <a:cubicBezTo>
                    <a:pt x="3444" y="2823"/>
                    <a:pt x="3575" y="106"/>
                    <a:pt x="3274" y="9"/>
                  </a:cubicBezTo>
                  <a:cubicBezTo>
                    <a:pt x="3269" y="7"/>
                    <a:pt x="3264" y="6"/>
                    <a:pt x="3259" y="6"/>
                  </a:cubicBezTo>
                  <a:cubicBezTo>
                    <a:pt x="2956" y="6"/>
                    <a:pt x="2493" y="3006"/>
                    <a:pt x="2493" y="3006"/>
                  </a:cubicBezTo>
                  <a:cubicBezTo>
                    <a:pt x="2493" y="3006"/>
                    <a:pt x="2493" y="1"/>
                    <a:pt x="20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22"/>
          <p:cNvSpPr/>
          <p:nvPr/>
        </p:nvSpPr>
        <p:spPr>
          <a:xfrm>
            <a:off x="7793213" y="4060274"/>
            <a:ext cx="1350786" cy="1083291"/>
          </a:xfrm>
          <a:custGeom>
            <a:rect b="b" l="l" r="r" t="t"/>
            <a:pathLst>
              <a:path extrusionOk="0" h="34211" w="42662">
                <a:moveTo>
                  <a:pt x="42662" y="0"/>
                </a:moveTo>
                <a:cubicBezTo>
                  <a:pt x="23837" y="0"/>
                  <a:pt x="23208" y="13550"/>
                  <a:pt x="23208" y="13550"/>
                </a:cubicBezTo>
                <a:cubicBezTo>
                  <a:pt x="14019" y="13550"/>
                  <a:pt x="12164" y="23883"/>
                  <a:pt x="12164" y="23883"/>
                </a:cubicBezTo>
                <a:cubicBezTo>
                  <a:pt x="3318" y="23883"/>
                  <a:pt x="1" y="34210"/>
                  <a:pt x="1" y="34210"/>
                </a:cubicBezTo>
                <a:lnTo>
                  <a:pt x="42662" y="34210"/>
                </a:lnTo>
                <a:lnTo>
                  <a:pt x="4266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 name="Google Shape;255;p22"/>
          <p:cNvGrpSpPr/>
          <p:nvPr/>
        </p:nvGrpSpPr>
        <p:grpSpPr>
          <a:xfrm>
            <a:off x="7488042" y="3123673"/>
            <a:ext cx="264554" cy="264554"/>
            <a:chOff x="238125" y="2575500"/>
            <a:chExt cx="201350" cy="201350"/>
          </a:xfrm>
        </p:grpSpPr>
        <p:sp>
          <p:nvSpPr>
            <p:cNvPr id="256" name="Google Shape;256;p22"/>
            <p:cNvSpPr/>
            <p:nvPr/>
          </p:nvSpPr>
          <p:spPr>
            <a:xfrm>
              <a:off x="308400" y="2575500"/>
              <a:ext cx="60825" cy="201350"/>
            </a:xfrm>
            <a:custGeom>
              <a:rect b="b" l="l" r="r" t="t"/>
              <a:pathLst>
                <a:path extrusionOk="0" h="8054" w="2433">
                  <a:moveTo>
                    <a:pt x="2403" y="1"/>
                  </a:moveTo>
                  <a:cubicBezTo>
                    <a:pt x="2248" y="319"/>
                    <a:pt x="2124" y="648"/>
                    <a:pt x="2005" y="977"/>
                  </a:cubicBezTo>
                  <a:cubicBezTo>
                    <a:pt x="1750" y="1633"/>
                    <a:pt x="1628" y="2326"/>
                    <a:pt x="1469" y="3007"/>
                  </a:cubicBezTo>
                  <a:cubicBezTo>
                    <a:pt x="1292" y="3686"/>
                    <a:pt x="988" y="4325"/>
                    <a:pt x="779" y="4992"/>
                  </a:cubicBezTo>
                  <a:cubicBezTo>
                    <a:pt x="439" y="5989"/>
                    <a:pt x="164" y="7000"/>
                    <a:pt x="0" y="8046"/>
                  </a:cubicBezTo>
                  <a:lnTo>
                    <a:pt x="29" y="8054"/>
                  </a:lnTo>
                  <a:cubicBezTo>
                    <a:pt x="322" y="7412"/>
                    <a:pt x="555" y="6751"/>
                    <a:pt x="770" y="6085"/>
                  </a:cubicBezTo>
                  <a:cubicBezTo>
                    <a:pt x="1097" y="5085"/>
                    <a:pt x="1256" y="4039"/>
                    <a:pt x="1563" y="3036"/>
                  </a:cubicBezTo>
                  <a:cubicBezTo>
                    <a:pt x="1948" y="2056"/>
                    <a:pt x="2297" y="1061"/>
                    <a:pt x="2433" y="9"/>
                  </a:cubicBezTo>
                  <a:lnTo>
                    <a:pt x="2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2"/>
            <p:cNvSpPr/>
            <p:nvPr/>
          </p:nvSpPr>
          <p:spPr>
            <a:xfrm>
              <a:off x="238125" y="2645775"/>
              <a:ext cx="201350" cy="60800"/>
            </a:xfrm>
            <a:custGeom>
              <a:rect b="b" l="l" r="r" t="t"/>
              <a:pathLst>
                <a:path extrusionOk="0" h="2432" w="8054">
                  <a:moveTo>
                    <a:pt x="9" y="1"/>
                  </a:moveTo>
                  <a:lnTo>
                    <a:pt x="0" y="29"/>
                  </a:lnTo>
                  <a:cubicBezTo>
                    <a:pt x="642" y="323"/>
                    <a:pt x="1303" y="556"/>
                    <a:pt x="1970" y="769"/>
                  </a:cubicBezTo>
                  <a:cubicBezTo>
                    <a:pt x="2969" y="1097"/>
                    <a:pt x="4015" y="1257"/>
                    <a:pt x="5018" y="1564"/>
                  </a:cubicBezTo>
                  <a:cubicBezTo>
                    <a:pt x="5998" y="1949"/>
                    <a:pt x="6993" y="2298"/>
                    <a:pt x="8045" y="2432"/>
                  </a:cubicBezTo>
                  <a:lnTo>
                    <a:pt x="8053" y="2403"/>
                  </a:lnTo>
                  <a:cubicBezTo>
                    <a:pt x="7735" y="2249"/>
                    <a:pt x="7408" y="2124"/>
                    <a:pt x="7077" y="2006"/>
                  </a:cubicBezTo>
                  <a:cubicBezTo>
                    <a:pt x="6421" y="1752"/>
                    <a:pt x="5728" y="1629"/>
                    <a:pt x="5047" y="1470"/>
                  </a:cubicBezTo>
                  <a:cubicBezTo>
                    <a:pt x="4368" y="1293"/>
                    <a:pt x="3729" y="988"/>
                    <a:pt x="3062" y="780"/>
                  </a:cubicBezTo>
                  <a:cubicBezTo>
                    <a:pt x="2065" y="439"/>
                    <a:pt x="1054" y="167"/>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2"/>
            <p:cNvSpPr/>
            <p:nvPr/>
          </p:nvSpPr>
          <p:spPr>
            <a:xfrm>
              <a:off x="246225" y="2625975"/>
              <a:ext cx="185125" cy="100450"/>
            </a:xfrm>
            <a:custGeom>
              <a:rect b="b" l="l" r="r" t="t"/>
              <a:pathLst>
                <a:path extrusionOk="0" h="4018" w="7405">
                  <a:moveTo>
                    <a:pt x="7390" y="1"/>
                  </a:moveTo>
                  <a:cubicBezTo>
                    <a:pt x="7054" y="116"/>
                    <a:pt x="6735" y="260"/>
                    <a:pt x="6418" y="410"/>
                  </a:cubicBezTo>
                  <a:cubicBezTo>
                    <a:pt x="5773" y="693"/>
                    <a:pt x="5197" y="1097"/>
                    <a:pt x="4603" y="1466"/>
                  </a:cubicBezTo>
                  <a:cubicBezTo>
                    <a:pt x="3998" y="1821"/>
                    <a:pt x="3331" y="2058"/>
                    <a:pt x="2713" y="2383"/>
                  </a:cubicBezTo>
                  <a:cubicBezTo>
                    <a:pt x="1766" y="2845"/>
                    <a:pt x="858" y="3367"/>
                    <a:pt x="1" y="3991"/>
                  </a:cubicBezTo>
                  <a:lnTo>
                    <a:pt x="17" y="4017"/>
                  </a:lnTo>
                  <a:cubicBezTo>
                    <a:pt x="678" y="3770"/>
                    <a:pt x="1310" y="3468"/>
                    <a:pt x="1932" y="3148"/>
                  </a:cubicBezTo>
                  <a:cubicBezTo>
                    <a:pt x="2870" y="2672"/>
                    <a:pt x="3722" y="2045"/>
                    <a:pt x="4650" y="1553"/>
                  </a:cubicBezTo>
                  <a:cubicBezTo>
                    <a:pt x="5615" y="1132"/>
                    <a:pt x="6565" y="675"/>
                    <a:pt x="7404" y="28"/>
                  </a:cubicBezTo>
                  <a:lnTo>
                    <a:pt x="7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2"/>
            <p:cNvSpPr/>
            <p:nvPr/>
          </p:nvSpPr>
          <p:spPr>
            <a:xfrm>
              <a:off x="288600" y="2583625"/>
              <a:ext cx="100400" cy="185100"/>
            </a:xfrm>
            <a:custGeom>
              <a:rect b="b" l="l" r="r" t="t"/>
              <a:pathLst>
                <a:path extrusionOk="0" h="7404" w="4016">
                  <a:moveTo>
                    <a:pt x="25" y="1"/>
                  </a:moveTo>
                  <a:lnTo>
                    <a:pt x="0" y="15"/>
                  </a:lnTo>
                  <a:cubicBezTo>
                    <a:pt x="246" y="677"/>
                    <a:pt x="549" y="1310"/>
                    <a:pt x="869" y="1932"/>
                  </a:cubicBezTo>
                  <a:cubicBezTo>
                    <a:pt x="1344" y="2870"/>
                    <a:pt x="1971" y="3722"/>
                    <a:pt x="2464" y="4650"/>
                  </a:cubicBezTo>
                  <a:cubicBezTo>
                    <a:pt x="2884" y="5613"/>
                    <a:pt x="3341" y="6564"/>
                    <a:pt x="3989" y="7403"/>
                  </a:cubicBezTo>
                  <a:lnTo>
                    <a:pt x="3989" y="7403"/>
                  </a:lnTo>
                  <a:lnTo>
                    <a:pt x="4015" y="7390"/>
                  </a:lnTo>
                  <a:cubicBezTo>
                    <a:pt x="3900" y="7054"/>
                    <a:pt x="3756" y="6734"/>
                    <a:pt x="3606" y="6418"/>
                  </a:cubicBezTo>
                  <a:cubicBezTo>
                    <a:pt x="3323" y="5773"/>
                    <a:pt x="2919" y="5197"/>
                    <a:pt x="2550" y="4602"/>
                  </a:cubicBezTo>
                  <a:cubicBezTo>
                    <a:pt x="2195" y="3998"/>
                    <a:pt x="1958" y="3331"/>
                    <a:pt x="1633" y="2711"/>
                  </a:cubicBezTo>
                  <a:cubicBezTo>
                    <a:pt x="1171" y="1766"/>
                    <a:pt x="649" y="857"/>
                    <a:pt x="25" y="1"/>
                  </a:cubicBezTo>
                  <a:close/>
                  <a:moveTo>
                    <a:pt x="3989" y="7403"/>
                  </a:moveTo>
                  <a:lnTo>
                    <a:pt x="3988" y="7404"/>
                  </a:lnTo>
                  <a:lnTo>
                    <a:pt x="3990" y="7404"/>
                  </a:lnTo>
                  <a:cubicBezTo>
                    <a:pt x="3990" y="7404"/>
                    <a:pt x="3989" y="7404"/>
                    <a:pt x="3989" y="74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 name="Google Shape;260;p22"/>
          <p:cNvSpPr/>
          <p:nvPr/>
        </p:nvSpPr>
        <p:spPr>
          <a:xfrm>
            <a:off x="1536875" y="3284036"/>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2"/>
          <p:cNvSpPr/>
          <p:nvPr/>
        </p:nvSpPr>
        <p:spPr>
          <a:xfrm>
            <a:off x="266350" y="30789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2"/>
          <p:cNvSpPr/>
          <p:nvPr/>
        </p:nvSpPr>
        <p:spPr>
          <a:xfrm>
            <a:off x="1649150" y="4499363"/>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2"/>
          <p:cNvSpPr/>
          <p:nvPr/>
        </p:nvSpPr>
        <p:spPr>
          <a:xfrm>
            <a:off x="7083200" y="416427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accent2"/>
        </a:solidFill>
      </p:bgPr>
    </p:bg>
    <p:spTree>
      <p:nvGrpSpPr>
        <p:cNvPr id="264" name="Shape 264"/>
        <p:cNvGrpSpPr/>
        <p:nvPr/>
      </p:nvGrpSpPr>
      <p:grpSpPr>
        <a:xfrm>
          <a:off x="0" y="0"/>
          <a:ext cx="0" cy="0"/>
          <a:chOff x="0" y="0"/>
          <a:chExt cx="0" cy="0"/>
        </a:xfrm>
      </p:grpSpPr>
      <p:grpSp>
        <p:nvGrpSpPr>
          <p:cNvPr id="265" name="Google Shape;265;p23"/>
          <p:cNvGrpSpPr/>
          <p:nvPr/>
        </p:nvGrpSpPr>
        <p:grpSpPr>
          <a:xfrm>
            <a:off x="7968363" y="458788"/>
            <a:ext cx="689225" cy="689350"/>
            <a:chOff x="4621075" y="3451300"/>
            <a:chExt cx="689225" cy="689350"/>
          </a:xfrm>
        </p:grpSpPr>
        <p:sp>
          <p:nvSpPr>
            <p:cNvPr id="266" name="Google Shape;266;p23"/>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23"/>
          <p:cNvGrpSpPr/>
          <p:nvPr/>
        </p:nvGrpSpPr>
        <p:grpSpPr>
          <a:xfrm>
            <a:off x="486488" y="3995338"/>
            <a:ext cx="689225" cy="689350"/>
            <a:chOff x="4621075" y="3451300"/>
            <a:chExt cx="689225" cy="689350"/>
          </a:xfrm>
        </p:grpSpPr>
        <p:sp>
          <p:nvSpPr>
            <p:cNvPr id="273" name="Google Shape;273;p23"/>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3"/>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3"/>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2" name="Shape 282"/>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83" name="Shape 283"/>
        <p:cNvGrpSpPr/>
        <p:nvPr/>
      </p:nvGrpSpPr>
      <p:grpSpPr>
        <a:xfrm>
          <a:off x="0" y="0"/>
          <a:ext cx="0" cy="0"/>
          <a:chOff x="0" y="0"/>
          <a:chExt cx="0" cy="0"/>
        </a:xfrm>
      </p:grpSpPr>
      <p:sp>
        <p:nvSpPr>
          <p:cNvPr id="284" name="Google Shape;284;p2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2"/>
        </a:solidFill>
      </p:bgPr>
    </p:bg>
    <p:spTree>
      <p:nvGrpSpPr>
        <p:cNvPr id="73" name="Shape 73"/>
        <p:cNvGrpSpPr/>
        <p:nvPr/>
      </p:nvGrpSpPr>
      <p:grpSpPr>
        <a:xfrm>
          <a:off x="0" y="0"/>
          <a:ext cx="0" cy="0"/>
          <a:chOff x="0" y="0"/>
          <a:chExt cx="0" cy="0"/>
        </a:xfrm>
      </p:grpSpPr>
      <p:sp>
        <p:nvSpPr>
          <p:cNvPr id="74" name="Google Shape;74;p4"/>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Changa One"/>
              <a:buNone/>
              <a:defRPr sz="3500">
                <a:solidFill>
                  <a:schemeClr val="dk1"/>
                </a:solidFill>
              </a:defRPr>
            </a:lvl1pPr>
            <a:lvl2pPr lvl="1"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2pPr>
            <a:lvl3pPr lvl="2"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3pPr>
            <a:lvl4pPr lvl="3"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4pPr>
            <a:lvl5pPr lvl="4"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5pPr>
            <a:lvl6pPr lvl="5"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6pPr>
            <a:lvl7pPr lvl="6"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7pPr>
            <a:lvl8pPr lvl="7"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8pPr>
            <a:lvl9pPr lvl="8" rtl="0">
              <a:lnSpc>
                <a:spcPct val="115000"/>
              </a:lnSpc>
              <a:spcBef>
                <a:spcPts val="0"/>
              </a:spcBef>
              <a:spcAft>
                <a:spcPts val="0"/>
              </a:spcAft>
              <a:buClr>
                <a:schemeClr val="dk1"/>
              </a:buClr>
              <a:buSzPts val="3500"/>
              <a:buFont typeface="Changa One"/>
              <a:buNone/>
              <a:defRPr sz="3500">
                <a:solidFill>
                  <a:schemeClr val="dk1"/>
                </a:solidFill>
                <a:latin typeface="Changa One"/>
                <a:ea typeface="Changa One"/>
                <a:cs typeface="Changa One"/>
                <a:sym typeface="Changa One"/>
              </a:defRPr>
            </a:lvl9pPr>
          </a:lstStyle>
          <a:p/>
        </p:txBody>
      </p:sp>
      <p:sp>
        <p:nvSpPr>
          <p:cNvPr id="75" name="Google Shape;75;p4"/>
          <p:cNvSpPr txBox="1"/>
          <p:nvPr>
            <p:ph idx="1" type="body"/>
          </p:nvPr>
        </p:nvSpPr>
        <p:spPr>
          <a:xfrm>
            <a:off x="715100" y="1319200"/>
            <a:ext cx="7713900" cy="3289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indent="-317500" lvl="1" marL="9144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indent="-317500" lvl="2" marL="1371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indent="-317500" lvl="3" marL="1828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indent="-317500" lvl="4" marL="22860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indent="-317500" lvl="5" marL="2743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indent="-317500" lvl="6" marL="32004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indent="-317500" lvl="7" marL="3657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indent="-317500" lvl="8" marL="4114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p:txBody>
      </p:sp>
      <p:sp>
        <p:nvSpPr>
          <p:cNvPr id="76" name="Google Shape;76;p4"/>
          <p:cNvSpPr/>
          <p:nvPr/>
        </p:nvSpPr>
        <p:spPr>
          <a:xfrm>
            <a:off x="6397275" y="4132950"/>
            <a:ext cx="3338532" cy="1418029"/>
          </a:xfrm>
          <a:custGeom>
            <a:rect b="b" l="l" r="r" t="t"/>
            <a:pathLst>
              <a:path extrusionOk="0" h="86452" w="203538">
                <a:moveTo>
                  <a:pt x="203200" y="31437"/>
                </a:moveTo>
                <a:cubicBezTo>
                  <a:pt x="202883" y="26357"/>
                  <a:pt x="204352" y="26043"/>
                  <a:pt x="202565" y="21277"/>
                </a:cubicBezTo>
                <a:cubicBezTo>
                  <a:pt x="200405" y="15516"/>
                  <a:pt x="193602" y="12788"/>
                  <a:pt x="188595" y="9212"/>
                </a:cubicBezTo>
                <a:cubicBezTo>
                  <a:pt x="172749" y="-2107"/>
                  <a:pt x="144584" y="-3887"/>
                  <a:pt x="130175" y="9212"/>
                </a:cubicBezTo>
                <a:cubicBezTo>
                  <a:pt x="123573" y="15214"/>
                  <a:pt x="118079" y="25267"/>
                  <a:pt x="120015" y="33977"/>
                </a:cubicBezTo>
                <a:cubicBezTo>
                  <a:pt x="120926" y="38078"/>
                  <a:pt x="125487" y="41127"/>
                  <a:pt x="129540" y="42232"/>
                </a:cubicBezTo>
                <a:cubicBezTo>
                  <a:pt x="131389" y="42736"/>
                  <a:pt x="134398" y="43311"/>
                  <a:pt x="135255" y="41597"/>
                </a:cubicBezTo>
                <a:cubicBezTo>
                  <a:pt x="136770" y="38568"/>
                  <a:pt x="137050" y="34309"/>
                  <a:pt x="135255" y="31437"/>
                </a:cubicBezTo>
                <a:cubicBezTo>
                  <a:pt x="129646" y="22462"/>
                  <a:pt x="114985" y="19762"/>
                  <a:pt x="104775" y="22547"/>
                </a:cubicBezTo>
                <a:cubicBezTo>
                  <a:pt x="94811" y="25265"/>
                  <a:pt x="89036" y="36261"/>
                  <a:pt x="83185" y="44772"/>
                </a:cubicBezTo>
                <a:cubicBezTo>
                  <a:pt x="72752" y="59947"/>
                  <a:pt x="58971" y="73398"/>
                  <a:pt x="43180" y="82872"/>
                </a:cubicBezTo>
                <a:cubicBezTo>
                  <a:pt x="37867" y="86060"/>
                  <a:pt x="30600" y="87496"/>
                  <a:pt x="24765" y="85412"/>
                </a:cubicBezTo>
                <a:cubicBezTo>
                  <a:pt x="14709" y="81821"/>
                  <a:pt x="7551" y="72643"/>
                  <a:pt x="0" y="65092"/>
                </a:cubicBezTo>
              </a:path>
            </a:pathLst>
          </a:custGeom>
          <a:noFill/>
          <a:ln cap="flat" cmpd="sng" w="9525">
            <a:solidFill>
              <a:schemeClr val="dk1"/>
            </a:solidFill>
            <a:prstDash val="dash"/>
            <a:round/>
            <a:headEnd len="med" w="med" type="none"/>
            <a:tailEnd len="med" w="med" type="none"/>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accent2"/>
        </a:solidFill>
      </p:bgPr>
    </p:bg>
    <p:spTree>
      <p:nvGrpSpPr>
        <p:cNvPr id="77" name="Shape 77"/>
        <p:cNvGrpSpPr/>
        <p:nvPr/>
      </p:nvGrpSpPr>
      <p:grpSpPr>
        <a:xfrm>
          <a:off x="0" y="0"/>
          <a:ext cx="0" cy="0"/>
          <a:chOff x="0" y="0"/>
          <a:chExt cx="0" cy="0"/>
        </a:xfrm>
      </p:grpSpPr>
      <p:sp>
        <p:nvSpPr>
          <p:cNvPr id="78" name="Google Shape;78;p5"/>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79" name="Google Shape;79;p5"/>
          <p:cNvSpPr txBox="1"/>
          <p:nvPr>
            <p:ph idx="1" type="subTitle"/>
          </p:nvPr>
        </p:nvSpPr>
        <p:spPr>
          <a:xfrm>
            <a:off x="1501700" y="3249100"/>
            <a:ext cx="3070500" cy="593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b="1" sz="2400">
                <a:solidFill>
                  <a:schemeClr val="dk1"/>
                </a:solidFill>
                <a:latin typeface="Anek Devanagari"/>
                <a:ea typeface="Anek Devanagari"/>
                <a:cs typeface="Anek Devanagari"/>
                <a:sym typeface="Anek Devanagari"/>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0" name="Google Shape;80;p5"/>
          <p:cNvSpPr txBox="1"/>
          <p:nvPr>
            <p:ph idx="2" type="subTitle"/>
          </p:nvPr>
        </p:nvSpPr>
        <p:spPr>
          <a:xfrm>
            <a:off x="1501700" y="3766300"/>
            <a:ext cx="3070500" cy="645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400"/>
              <a:buAutoNum type="alphaLcPeriod"/>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81" name="Google Shape;81;p5"/>
          <p:cNvSpPr txBox="1"/>
          <p:nvPr>
            <p:ph idx="3" type="subTitle"/>
          </p:nvPr>
        </p:nvSpPr>
        <p:spPr>
          <a:xfrm>
            <a:off x="4898200" y="3249100"/>
            <a:ext cx="3070500" cy="5934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Clr>
                <a:schemeClr val="dk1"/>
              </a:buClr>
              <a:buSzPts val="2400"/>
              <a:buFont typeface="Bebas Neue"/>
              <a:buNone/>
              <a:defRPr b="1" sz="2400">
                <a:solidFill>
                  <a:schemeClr val="dk1"/>
                </a:solidFill>
                <a:latin typeface="Anek Devanagari"/>
                <a:ea typeface="Anek Devanagari"/>
                <a:cs typeface="Anek Devanagari"/>
                <a:sym typeface="Anek Devanagari"/>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82" name="Google Shape;82;p5"/>
          <p:cNvSpPr txBox="1"/>
          <p:nvPr>
            <p:ph idx="4" type="subTitle"/>
          </p:nvPr>
        </p:nvSpPr>
        <p:spPr>
          <a:xfrm>
            <a:off x="4898200" y="3766300"/>
            <a:ext cx="3070500" cy="645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1400"/>
              <a:buAutoNum type="alphaLcPeriod"/>
              <a:defRPr sz="140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83" name="Google Shape;83;p5"/>
          <p:cNvSpPr/>
          <p:nvPr/>
        </p:nvSpPr>
        <p:spPr>
          <a:xfrm rot="931649">
            <a:off x="-745385" y="4148555"/>
            <a:ext cx="2920993" cy="1904996"/>
          </a:xfrm>
          <a:custGeom>
            <a:rect b="b" l="l" r="r" t="t"/>
            <a:pathLst>
              <a:path extrusionOk="0" h="76200" w="116840">
                <a:moveTo>
                  <a:pt x="0" y="0"/>
                </a:moveTo>
                <a:cubicBezTo>
                  <a:pt x="11962" y="5233"/>
                  <a:pt x="23807" y="12405"/>
                  <a:pt x="36830" y="13335"/>
                </a:cubicBezTo>
                <a:cubicBezTo>
                  <a:pt x="43348" y="13801"/>
                  <a:pt x="58531" y="10307"/>
                  <a:pt x="54610" y="5080"/>
                </a:cubicBezTo>
                <a:cubicBezTo>
                  <a:pt x="53213" y="3217"/>
                  <a:pt x="48443" y="2900"/>
                  <a:pt x="47625" y="5080"/>
                </a:cubicBezTo>
                <a:cubicBezTo>
                  <a:pt x="44710" y="12852"/>
                  <a:pt x="50010" y="22705"/>
                  <a:pt x="55880" y="28575"/>
                </a:cubicBezTo>
                <a:cubicBezTo>
                  <a:pt x="61402" y="34097"/>
                  <a:pt x="68074" y="39072"/>
                  <a:pt x="75565" y="41275"/>
                </a:cubicBezTo>
                <a:cubicBezTo>
                  <a:pt x="85809" y="44288"/>
                  <a:pt x="97586" y="43299"/>
                  <a:pt x="106680" y="48895"/>
                </a:cubicBezTo>
                <a:cubicBezTo>
                  <a:pt x="114951" y="53985"/>
                  <a:pt x="116840" y="66489"/>
                  <a:pt x="116840" y="76200"/>
                </a:cubicBezTo>
              </a:path>
            </a:pathLst>
          </a:custGeom>
          <a:noFill/>
          <a:ln cap="flat" cmpd="sng" w="9525">
            <a:solidFill>
              <a:schemeClr val="dk1"/>
            </a:solidFill>
            <a:prstDash val="dash"/>
            <a:round/>
            <a:headEnd len="med" w="med" type="none"/>
            <a:tailEnd len="med" w="med" type="none"/>
          </a:ln>
        </p:spPr>
      </p:sp>
      <p:sp>
        <p:nvSpPr>
          <p:cNvPr id="84" name="Google Shape;84;p5"/>
          <p:cNvSpPr/>
          <p:nvPr/>
        </p:nvSpPr>
        <p:spPr>
          <a:xfrm>
            <a:off x="7447750" y="-94775"/>
            <a:ext cx="2301875" cy="1279150"/>
          </a:xfrm>
          <a:custGeom>
            <a:rect b="b" l="l" r="r" t="t"/>
            <a:pathLst>
              <a:path extrusionOk="0" h="51166" w="92075">
                <a:moveTo>
                  <a:pt x="0" y="0"/>
                </a:moveTo>
                <a:cubicBezTo>
                  <a:pt x="13087" y="10469"/>
                  <a:pt x="27740" y="24780"/>
                  <a:pt x="44450" y="23495"/>
                </a:cubicBezTo>
                <a:cubicBezTo>
                  <a:pt x="47665" y="23248"/>
                  <a:pt x="51898" y="22569"/>
                  <a:pt x="53340" y="19685"/>
                </a:cubicBezTo>
                <a:cubicBezTo>
                  <a:pt x="54003" y="18360"/>
                  <a:pt x="54665" y="15903"/>
                  <a:pt x="53340" y="15240"/>
                </a:cubicBezTo>
                <a:cubicBezTo>
                  <a:pt x="51595" y="14367"/>
                  <a:pt x="48498" y="14765"/>
                  <a:pt x="47625" y="16510"/>
                </a:cubicBezTo>
                <a:cubicBezTo>
                  <a:pt x="45164" y="21432"/>
                  <a:pt x="46007" y="27760"/>
                  <a:pt x="47625" y="33020"/>
                </a:cubicBezTo>
                <a:cubicBezTo>
                  <a:pt x="49958" y="40603"/>
                  <a:pt x="56569" y="47776"/>
                  <a:pt x="64135" y="50165"/>
                </a:cubicBezTo>
                <a:cubicBezTo>
                  <a:pt x="73890" y="53246"/>
                  <a:pt x="92075" y="47695"/>
                  <a:pt x="92075" y="37465"/>
                </a:cubicBezTo>
              </a:path>
            </a:pathLst>
          </a:custGeom>
          <a:noFill/>
          <a:ln cap="flat" cmpd="sng" w="9525">
            <a:solidFill>
              <a:schemeClr val="dk1"/>
            </a:solidFill>
            <a:prstDash val="dash"/>
            <a:round/>
            <a:headEnd len="med" w="med" type="none"/>
            <a:tailEnd len="med" w="med" type="none"/>
          </a:ln>
        </p:spPr>
      </p:sp>
      <p:grpSp>
        <p:nvGrpSpPr>
          <p:cNvPr id="85" name="Google Shape;85;p5"/>
          <p:cNvGrpSpPr/>
          <p:nvPr/>
        </p:nvGrpSpPr>
        <p:grpSpPr>
          <a:xfrm>
            <a:off x="8020300" y="4103438"/>
            <a:ext cx="689225" cy="689350"/>
            <a:chOff x="4621075" y="3451300"/>
            <a:chExt cx="689225" cy="689350"/>
          </a:xfrm>
        </p:grpSpPr>
        <p:sp>
          <p:nvSpPr>
            <p:cNvPr id="86" name="Google Shape;86;p5"/>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5"/>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5"/>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5"/>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 name="Google Shape;92;p5"/>
          <p:cNvGrpSpPr/>
          <p:nvPr/>
        </p:nvGrpSpPr>
        <p:grpSpPr>
          <a:xfrm>
            <a:off x="540600" y="418288"/>
            <a:ext cx="349000" cy="349000"/>
            <a:chOff x="6775925" y="3653075"/>
            <a:chExt cx="349000" cy="349000"/>
          </a:xfrm>
        </p:grpSpPr>
        <p:sp>
          <p:nvSpPr>
            <p:cNvPr id="93" name="Google Shape;93;p5"/>
            <p:cNvSpPr/>
            <p:nvPr/>
          </p:nvSpPr>
          <p:spPr>
            <a:xfrm>
              <a:off x="6926975" y="3653075"/>
              <a:ext cx="42100" cy="349000"/>
            </a:xfrm>
            <a:custGeom>
              <a:rect b="b" l="l" r="r" t="t"/>
              <a:pathLst>
                <a:path extrusionOk="0" h="13960" w="1684">
                  <a:moveTo>
                    <a:pt x="843" y="1"/>
                  </a:moveTo>
                  <a:lnTo>
                    <a:pt x="1" y="6980"/>
                  </a:lnTo>
                  <a:lnTo>
                    <a:pt x="843" y="13960"/>
                  </a:lnTo>
                  <a:lnTo>
                    <a:pt x="1684" y="6980"/>
                  </a:lnTo>
                  <a:lnTo>
                    <a:pt x="8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a:off x="6798225" y="3739575"/>
              <a:ext cx="302225" cy="174525"/>
            </a:xfrm>
            <a:custGeom>
              <a:rect b="b" l="l" r="r" t="t"/>
              <a:pathLst>
                <a:path extrusionOk="0" h="6981" w="12089">
                  <a:moveTo>
                    <a:pt x="0" y="0"/>
                  </a:moveTo>
                  <a:lnTo>
                    <a:pt x="5624" y="4218"/>
                  </a:lnTo>
                  <a:lnTo>
                    <a:pt x="12089" y="6980"/>
                  </a:lnTo>
                  <a:lnTo>
                    <a:pt x="6465" y="276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5"/>
            <p:cNvSpPr/>
            <p:nvPr/>
          </p:nvSpPr>
          <p:spPr>
            <a:xfrm>
              <a:off x="6798225" y="3738075"/>
              <a:ext cx="302225" cy="174525"/>
            </a:xfrm>
            <a:custGeom>
              <a:rect b="b" l="l" r="r" t="t"/>
              <a:pathLst>
                <a:path extrusionOk="0" h="6981" w="12089">
                  <a:moveTo>
                    <a:pt x="12089" y="1"/>
                  </a:moveTo>
                  <a:lnTo>
                    <a:pt x="5624" y="2761"/>
                  </a:lnTo>
                  <a:lnTo>
                    <a:pt x="0" y="6980"/>
                  </a:lnTo>
                  <a:lnTo>
                    <a:pt x="6465" y="4220"/>
                  </a:lnTo>
                  <a:lnTo>
                    <a:pt x="120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6863125" y="3674600"/>
              <a:ext cx="170175" cy="304700"/>
            </a:xfrm>
            <a:custGeom>
              <a:rect b="b" l="l" r="r" t="t"/>
              <a:pathLst>
                <a:path extrusionOk="0" h="12188" w="6807">
                  <a:moveTo>
                    <a:pt x="6806" y="0"/>
                  </a:moveTo>
                  <a:lnTo>
                    <a:pt x="2668" y="5683"/>
                  </a:lnTo>
                  <a:lnTo>
                    <a:pt x="0" y="12187"/>
                  </a:lnTo>
                  <a:lnTo>
                    <a:pt x="4138" y="6504"/>
                  </a:lnTo>
                  <a:lnTo>
                    <a:pt x="68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5"/>
            <p:cNvSpPr/>
            <p:nvPr/>
          </p:nvSpPr>
          <p:spPr>
            <a:xfrm>
              <a:off x="6860300" y="3677050"/>
              <a:ext cx="178800" cy="299750"/>
            </a:xfrm>
            <a:custGeom>
              <a:rect b="b" l="l" r="r" t="t"/>
              <a:pathLst>
                <a:path extrusionOk="0" h="11990" w="7152">
                  <a:moveTo>
                    <a:pt x="1" y="1"/>
                  </a:moveTo>
                  <a:lnTo>
                    <a:pt x="2854" y="6425"/>
                  </a:lnTo>
                  <a:lnTo>
                    <a:pt x="7151" y="11990"/>
                  </a:lnTo>
                  <a:lnTo>
                    <a:pt x="4298" y="5563"/>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5"/>
            <p:cNvSpPr/>
            <p:nvPr/>
          </p:nvSpPr>
          <p:spPr>
            <a:xfrm>
              <a:off x="6775925" y="3804550"/>
              <a:ext cx="349000" cy="42100"/>
            </a:xfrm>
            <a:custGeom>
              <a:rect b="b" l="l" r="r" t="t"/>
              <a:pathLst>
                <a:path extrusionOk="0" h="1684" w="13960">
                  <a:moveTo>
                    <a:pt x="6968" y="1"/>
                  </a:moveTo>
                  <a:lnTo>
                    <a:pt x="1" y="941"/>
                  </a:lnTo>
                  <a:lnTo>
                    <a:pt x="6992" y="1684"/>
                  </a:lnTo>
                  <a:lnTo>
                    <a:pt x="13960" y="743"/>
                  </a:lnTo>
                  <a:lnTo>
                    <a:pt x="69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5"/>
          <p:cNvSpPr/>
          <p:nvPr/>
        </p:nvSpPr>
        <p:spPr>
          <a:xfrm>
            <a:off x="1249550" y="4505950"/>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5"/>
          <p:cNvSpPr/>
          <p:nvPr/>
        </p:nvSpPr>
        <p:spPr>
          <a:xfrm>
            <a:off x="7709400" y="6625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accent2"/>
        </a:solidFill>
      </p:bgPr>
    </p:bg>
    <p:spTree>
      <p:nvGrpSpPr>
        <p:cNvPr id="101" name="Shape 101"/>
        <p:cNvGrpSpPr/>
        <p:nvPr/>
      </p:nvGrpSpPr>
      <p:grpSpPr>
        <a:xfrm>
          <a:off x="0" y="0"/>
          <a:ext cx="0" cy="0"/>
          <a:chOff x="0" y="0"/>
          <a:chExt cx="0" cy="0"/>
        </a:xfrm>
      </p:grpSpPr>
      <p:sp>
        <p:nvSpPr>
          <p:cNvPr id="102" name="Google Shape;102;p6"/>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103" name="Google Shape;103;p6"/>
          <p:cNvSpPr/>
          <p:nvPr/>
        </p:nvSpPr>
        <p:spPr>
          <a:xfrm>
            <a:off x="6397275" y="4132950"/>
            <a:ext cx="3338532" cy="1418029"/>
          </a:xfrm>
          <a:custGeom>
            <a:rect b="b" l="l" r="r" t="t"/>
            <a:pathLst>
              <a:path extrusionOk="0" h="86452" w="203538">
                <a:moveTo>
                  <a:pt x="203200" y="31437"/>
                </a:moveTo>
                <a:cubicBezTo>
                  <a:pt x="202883" y="26357"/>
                  <a:pt x="204352" y="26043"/>
                  <a:pt x="202565" y="21277"/>
                </a:cubicBezTo>
                <a:cubicBezTo>
                  <a:pt x="200405" y="15516"/>
                  <a:pt x="193602" y="12788"/>
                  <a:pt x="188595" y="9212"/>
                </a:cubicBezTo>
                <a:cubicBezTo>
                  <a:pt x="172749" y="-2107"/>
                  <a:pt x="144584" y="-3887"/>
                  <a:pt x="130175" y="9212"/>
                </a:cubicBezTo>
                <a:cubicBezTo>
                  <a:pt x="123573" y="15214"/>
                  <a:pt x="118079" y="25267"/>
                  <a:pt x="120015" y="33977"/>
                </a:cubicBezTo>
                <a:cubicBezTo>
                  <a:pt x="120926" y="38078"/>
                  <a:pt x="125487" y="41127"/>
                  <a:pt x="129540" y="42232"/>
                </a:cubicBezTo>
                <a:cubicBezTo>
                  <a:pt x="131389" y="42736"/>
                  <a:pt x="134398" y="43311"/>
                  <a:pt x="135255" y="41597"/>
                </a:cubicBezTo>
                <a:cubicBezTo>
                  <a:pt x="136770" y="38568"/>
                  <a:pt x="137050" y="34309"/>
                  <a:pt x="135255" y="31437"/>
                </a:cubicBezTo>
                <a:cubicBezTo>
                  <a:pt x="129646" y="22462"/>
                  <a:pt x="114985" y="19762"/>
                  <a:pt x="104775" y="22547"/>
                </a:cubicBezTo>
                <a:cubicBezTo>
                  <a:pt x="94811" y="25265"/>
                  <a:pt x="89036" y="36261"/>
                  <a:pt x="83185" y="44772"/>
                </a:cubicBezTo>
                <a:cubicBezTo>
                  <a:pt x="72752" y="59947"/>
                  <a:pt x="58971" y="73398"/>
                  <a:pt x="43180" y="82872"/>
                </a:cubicBezTo>
                <a:cubicBezTo>
                  <a:pt x="37867" y="86060"/>
                  <a:pt x="30600" y="87496"/>
                  <a:pt x="24765" y="85412"/>
                </a:cubicBezTo>
                <a:cubicBezTo>
                  <a:pt x="14709" y="81821"/>
                  <a:pt x="7551" y="72643"/>
                  <a:pt x="0" y="65092"/>
                </a:cubicBezTo>
              </a:path>
            </a:pathLst>
          </a:custGeom>
          <a:noFill/>
          <a:ln cap="flat" cmpd="sng" w="9525">
            <a:solidFill>
              <a:schemeClr val="dk1"/>
            </a:solidFill>
            <a:prstDash val="dash"/>
            <a:round/>
            <a:headEnd len="med" w="med" type="none"/>
            <a:tailEnd len="med" w="med" type="none"/>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2"/>
        </a:solidFill>
      </p:bgPr>
    </p:bg>
    <p:spTree>
      <p:nvGrpSpPr>
        <p:cNvPr id="104" name="Shape 104"/>
        <p:cNvGrpSpPr/>
        <p:nvPr/>
      </p:nvGrpSpPr>
      <p:grpSpPr>
        <a:xfrm>
          <a:off x="0" y="0"/>
          <a:ext cx="0" cy="0"/>
          <a:chOff x="0" y="0"/>
          <a:chExt cx="0" cy="0"/>
        </a:xfrm>
      </p:grpSpPr>
      <p:sp>
        <p:nvSpPr>
          <p:cNvPr id="105" name="Google Shape;105;p7"/>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106" name="Google Shape;106;p7"/>
          <p:cNvSpPr txBox="1"/>
          <p:nvPr>
            <p:ph idx="1" type="body"/>
          </p:nvPr>
        </p:nvSpPr>
        <p:spPr>
          <a:xfrm>
            <a:off x="715100" y="1319200"/>
            <a:ext cx="7713900" cy="32892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indent="-317500" lvl="1" marL="9144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indent="-317500" lvl="2" marL="1371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indent="-317500" lvl="3" marL="1828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indent="-317500" lvl="4" marL="22860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indent="-317500" lvl="5" marL="27432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indent="-317500" lvl="6" marL="32004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indent="-317500" lvl="7" marL="36576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indent="-317500" lvl="8" marL="4114800" rtl="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p:txBody>
      </p:sp>
      <p:sp>
        <p:nvSpPr>
          <p:cNvPr id="107" name="Google Shape;107;p7"/>
          <p:cNvSpPr/>
          <p:nvPr/>
        </p:nvSpPr>
        <p:spPr>
          <a:xfrm rot="931649">
            <a:off x="-745385" y="4148555"/>
            <a:ext cx="2920993" cy="1904996"/>
          </a:xfrm>
          <a:custGeom>
            <a:rect b="b" l="l" r="r" t="t"/>
            <a:pathLst>
              <a:path extrusionOk="0" h="76200" w="116840">
                <a:moveTo>
                  <a:pt x="0" y="0"/>
                </a:moveTo>
                <a:cubicBezTo>
                  <a:pt x="11962" y="5233"/>
                  <a:pt x="23807" y="12405"/>
                  <a:pt x="36830" y="13335"/>
                </a:cubicBezTo>
                <a:cubicBezTo>
                  <a:pt x="43348" y="13801"/>
                  <a:pt x="58531" y="10307"/>
                  <a:pt x="54610" y="5080"/>
                </a:cubicBezTo>
                <a:cubicBezTo>
                  <a:pt x="53213" y="3217"/>
                  <a:pt x="48443" y="2900"/>
                  <a:pt x="47625" y="5080"/>
                </a:cubicBezTo>
                <a:cubicBezTo>
                  <a:pt x="44710" y="12852"/>
                  <a:pt x="50010" y="22705"/>
                  <a:pt x="55880" y="28575"/>
                </a:cubicBezTo>
                <a:cubicBezTo>
                  <a:pt x="61402" y="34097"/>
                  <a:pt x="68074" y="39072"/>
                  <a:pt x="75565" y="41275"/>
                </a:cubicBezTo>
                <a:cubicBezTo>
                  <a:pt x="85809" y="44288"/>
                  <a:pt x="97586" y="43299"/>
                  <a:pt x="106680" y="48895"/>
                </a:cubicBezTo>
                <a:cubicBezTo>
                  <a:pt x="114951" y="53985"/>
                  <a:pt x="116840" y="66489"/>
                  <a:pt x="116840" y="76200"/>
                </a:cubicBezTo>
              </a:path>
            </a:pathLst>
          </a:custGeom>
          <a:noFill/>
          <a:ln cap="flat" cmpd="sng" w="9525">
            <a:solidFill>
              <a:schemeClr val="dk1"/>
            </a:solidFill>
            <a:prstDash val="dash"/>
            <a:round/>
            <a:headEnd len="med" w="med" type="none"/>
            <a:tailEnd len="med" w="med" type="none"/>
          </a:ln>
        </p:spPr>
      </p:sp>
      <p:grpSp>
        <p:nvGrpSpPr>
          <p:cNvPr id="108" name="Google Shape;108;p7"/>
          <p:cNvGrpSpPr/>
          <p:nvPr/>
        </p:nvGrpSpPr>
        <p:grpSpPr>
          <a:xfrm rot="-1350792">
            <a:off x="1409630" y="4468334"/>
            <a:ext cx="286278" cy="280353"/>
            <a:chOff x="3535575" y="3714175"/>
            <a:chExt cx="286275" cy="280350"/>
          </a:xfrm>
        </p:grpSpPr>
        <p:sp>
          <p:nvSpPr>
            <p:cNvPr id="109" name="Google Shape;109;p7"/>
            <p:cNvSpPr/>
            <p:nvPr/>
          </p:nvSpPr>
          <p:spPr>
            <a:xfrm>
              <a:off x="3601000" y="3829675"/>
              <a:ext cx="220850" cy="164850"/>
            </a:xfrm>
            <a:custGeom>
              <a:rect b="b" l="l" r="r" t="t"/>
              <a:pathLst>
                <a:path extrusionOk="0" h="6594" w="8834">
                  <a:moveTo>
                    <a:pt x="4401" y="1"/>
                  </a:moveTo>
                  <a:lnTo>
                    <a:pt x="1762" y="1559"/>
                  </a:lnTo>
                  <a:cubicBezTo>
                    <a:pt x="1762" y="1559"/>
                    <a:pt x="0" y="4692"/>
                    <a:pt x="2015" y="6323"/>
                  </a:cubicBezTo>
                  <a:cubicBezTo>
                    <a:pt x="2247" y="6510"/>
                    <a:pt x="2442" y="6593"/>
                    <a:pt x="2606" y="6593"/>
                  </a:cubicBezTo>
                  <a:cubicBezTo>
                    <a:pt x="3870" y="6593"/>
                    <a:pt x="3285" y="1672"/>
                    <a:pt x="3285" y="1672"/>
                  </a:cubicBezTo>
                  <a:lnTo>
                    <a:pt x="3285" y="1672"/>
                  </a:lnTo>
                  <a:cubicBezTo>
                    <a:pt x="3285" y="1672"/>
                    <a:pt x="5303" y="3548"/>
                    <a:pt x="6730" y="3548"/>
                  </a:cubicBezTo>
                  <a:cubicBezTo>
                    <a:pt x="7050" y="3548"/>
                    <a:pt x="7340" y="3454"/>
                    <a:pt x="7572" y="3222"/>
                  </a:cubicBezTo>
                  <a:cubicBezTo>
                    <a:pt x="8833" y="1959"/>
                    <a:pt x="4401" y="1"/>
                    <a:pt x="4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3535575" y="3714175"/>
              <a:ext cx="177775" cy="149300"/>
            </a:xfrm>
            <a:custGeom>
              <a:rect b="b" l="l" r="r" t="t"/>
              <a:pathLst>
                <a:path extrusionOk="0" h="5972" w="7111">
                  <a:moveTo>
                    <a:pt x="5694" y="1"/>
                  </a:moveTo>
                  <a:cubicBezTo>
                    <a:pt x="5615" y="1"/>
                    <a:pt x="5530" y="15"/>
                    <a:pt x="5439" y="44"/>
                  </a:cubicBezTo>
                  <a:cubicBezTo>
                    <a:pt x="3739" y="588"/>
                    <a:pt x="4855" y="4565"/>
                    <a:pt x="4855" y="4565"/>
                  </a:cubicBezTo>
                  <a:cubicBezTo>
                    <a:pt x="4855" y="4565"/>
                    <a:pt x="2014" y="2647"/>
                    <a:pt x="725" y="2647"/>
                  </a:cubicBezTo>
                  <a:cubicBezTo>
                    <a:pt x="263" y="2647"/>
                    <a:pt x="0" y="2894"/>
                    <a:pt x="139" y="3563"/>
                  </a:cubicBezTo>
                  <a:cubicBezTo>
                    <a:pt x="618" y="5863"/>
                    <a:pt x="3609" y="5971"/>
                    <a:pt x="4168" y="5971"/>
                  </a:cubicBezTo>
                  <a:cubicBezTo>
                    <a:pt x="4227" y="5971"/>
                    <a:pt x="4259" y="5970"/>
                    <a:pt x="4259" y="5970"/>
                  </a:cubicBezTo>
                  <a:lnTo>
                    <a:pt x="6853" y="4336"/>
                  </a:lnTo>
                  <a:cubicBezTo>
                    <a:pt x="6853" y="4336"/>
                    <a:pt x="7111" y="1"/>
                    <a:pt x="569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3590025" y="3806450"/>
              <a:ext cx="154250" cy="85300"/>
            </a:xfrm>
            <a:custGeom>
              <a:rect b="b" l="l" r="r" t="t"/>
              <a:pathLst>
                <a:path extrusionOk="0" h="3412" w="6170">
                  <a:moveTo>
                    <a:pt x="5974" y="1"/>
                  </a:moveTo>
                  <a:cubicBezTo>
                    <a:pt x="5339" y="1"/>
                    <a:pt x="0" y="2579"/>
                    <a:pt x="428" y="3226"/>
                  </a:cubicBezTo>
                  <a:cubicBezTo>
                    <a:pt x="513" y="3355"/>
                    <a:pt x="659" y="3411"/>
                    <a:pt x="850" y="3411"/>
                  </a:cubicBezTo>
                  <a:cubicBezTo>
                    <a:pt x="2268" y="3411"/>
                    <a:pt x="6169" y="265"/>
                    <a:pt x="6032" y="20"/>
                  </a:cubicBezTo>
                  <a:cubicBezTo>
                    <a:pt x="6025" y="7"/>
                    <a:pt x="6005" y="1"/>
                    <a:pt x="5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7"/>
          <p:cNvSpPr/>
          <p:nvPr/>
        </p:nvSpPr>
        <p:spPr>
          <a:xfrm>
            <a:off x="404600" y="3587250"/>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113" name="Shape 113"/>
        <p:cNvGrpSpPr/>
        <p:nvPr/>
      </p:nvGrpSpPr>
      <p:grpSpPr>
        <a:xfrm>
          <a:off x="0" y="0"/>
          <a:ext cx="0" cy="0"/>
          <a:chOff x="0" y="0"/>
          <a:chExt cx="0" cy="0"/>
        </a:xfrm>
      </p:grpSpPr>
      <p:sp>
        <p:nvSpPr>
          <p:cNvPr id="114" name="Google Shape;114;p8"/>
          <p:cNvSpPr txBox="1"/>
          <p:nvPr>
            <p:ph type="title"/>
          </p:nvPr>
        </p:nvSpPr>
        <p:spPr>
          <a:xfrm>
            <a:off x="1388100" y="1307100"/>
            <a:ext cx="6367800" cy="25293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115" name="Google Shape;115;p8"/>
          <p:cNvSpPr/>
          <p:nvPr/>
        </p:nvSpPr>
        <p:spPr>
          <a:xfrm rot="931649">
            <a:off x="-745385" y="4148555"/>
            <a:ext cx="2920993" cy="1904996"/>
          </a:xfrm>
          <a:custGeom>
            <a:rect b="b" l="l" r="r" t="t"/>
            <a:pathLst>
              <a:path extrusionOk="0" h="76200" w="116840">
                <a:moveTo>
                  <a:pt x="0" y="0"/>
                </a:moveTo>
                <a:cubicBezTo>
                  <a:pt x="11962" y="5233"/>
                  <a:pt x="23807" y="12405"/>
                  <a:pt x="36830" y="13335"/>
                </a:cubicBezTo>
                <a:cubicBezTo>
                  <a:pt x="43348" y="13801"/>
                  <a:pt x="58531" y="10307"/>
                  <a:pt x="54610" y="5080"/>
                </a:cubicBezTo>
                <a:cubicBezTo>
                  <a:pt x="53213" y="3217"/>
                  <a:pt x="48443" y="2900"/>
                  <a:pt x="47625" y="5080"/>
                </a:cubicBezTo>
                <a:cubicBezTo>
                  <a:pt x="44710" y="12852"/>
                  <a:pt x="50010" y="22705"/>
                  <a:pt x="55880" y="28575"/>
                </a:cubicBezTo>
                <a:cubicBezTo>
                  <a:pt x="61402" y="34097"/>
                  <a:pt x="68074" y="39072"/>
                  <a:pt x="75565" y="41275"/>
                </a:cubicBezTo>
                <a:cubicBezTo>
                  <a:pt x="85809" y="44288"/>
                  <a:pt x="97586" y="43299"/>
                  <a:pt x="106680" y="48895"/>
                </a:cubicBezTo>
                <a:cubicBezTo>
                  <a:pt x="114951" y="53985"/>
                  <a:pt x="116840" y="66489"/>
                  <a:pt x="116840" y="76200"/>
                </a:cubicBezTo>
              </a:path>
            </a:pathLst>
          </a:custGeom>
          <a:noFill/>
          <a:ln cap="flat" cmpd="sng" w="9525">
            <a:solidFill>
              <a:schemeClr val="dk1"/>
            </a:solidFill>
            <a:prstDash val="dash"/>
            <a:round/>
            <a:headEnd len="med" w="med" type="none"/>
            <a:tailEnd len="med" w="med" type="none"/>
          </a:ln>
        </p:spPr>
      </p:sp>
      <p:sp>
        <p:nvSpPr>
          <p:cNvPr id="116" name="Google Shape;116;p8"/>
          <p:cNvSpPr/>
          <p:nvPr/>
        </p:nvSpPr>
        <p:spPr>
          <a:xfrm>
            <a:off x="7447750" y="-94775"/>
            <a:ext cx="2301875" cy="1279150"/>
          </a:xfrm>
          <a:custGeom>
            <a:rect b="b" l="l" r="r" t="t"/>
            <a:pathLst>
              <a:path extrusionOk="0" h="51166" w="92075">
                <a:moveTo>
                  <a:pt x="0" y="0"/>
                </a:moveTo>
                <a:cubicBezTo>
                  <a:pt x="13087" y="10469"/>
                  <a:pt x="27740" y="24780"/>
                  <a:pt x="44450" y="23495"/>
                </a:cubicBezTo>
                <a:cubicBezTo>
                  <a:pt x="47665" y="23248"/>
                  <a:pt x="51898" y="22569"/>
                  <a:pt x="53340" y="19685"/>
                </a:cubicBezTo>
                <a:cubicBezTo>
                  <a:pt x="54003" y="18360"/>
                  <a:pt x="54665" y="15903"/>
                  <a:pt x="53340" y="15240"/>
                </a:cubicBezTo>
                <a:cubicBezTo>
                  <a:pt x="51595" y="14367"/>
                  <a:pt x="48498" y="14765"/>
                  <a:pt x="47625" y="16510"/>
                </a:cubicBezTo>
                <a:cubicBezTo>
                  <a:pt x="45164" y="21432"/>
                  <a:pt x="46007" y="27760"/>
                  <a:pt x="47625" y="33020"/>
                </a:cubicBezTo>
                <a:cubicBezTo>
                  <a:pt x="49958" y="40603"/>
                  <a:pt x="56569" y="47776"/>
                  <a:pt x="64135" y="50165"/>
                </a:cubicBezTo>
                <a:cubicBezTo>
                  <a:pt x="73890" y="53246"/>
                  <a:pt x="92075" y="47695"/>
                  <a:pt x="92075" y="37465"/>
                </a:cubicBezTo>
              </a:path>
            </a:pathLst>
          </a:custGeom>
          <a:noFill/>
          <a:ln cap="flat" cmpd="sng" w="9525">
            <a:solidFill>
              <a:schemeClr val="dk1"/>
            </a:solidFill>
            <a:prstDash val="dash"/>
            <a:round/>
            <a:headEnd len="med" w="med" type="none"/>
            <a:tailEnd len="med" w="med" type="none"/>
          </a:ln>
        </p:spPr>
      </p:sp>
      <p:grpSp>
        <p:nvGrpSpPr>
          <p:cNvPr id="117" name="Google Shape;117;p8"/>
          <p:cNvGrpSpPr/>
          <p:nvPr/>
        </p:nvGrpSpPr>
        <p:grpSpPr>
          <a:xfrm>
            <a:off x="8020300" y="4103438"/>
            <a:ext cx="689225" cy="689350"/>
            <a:chOff x="4621075" y="3451300"/>
            <a:chExt cx="689225" cy="689350"/>
          </a:xfrm>
        </p:grpSpPr>
        <p:sp>
          <p:nvSpPr>
            <p:cNvPr id="118" name="Google Shape;118;p8"/>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8"/>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8"/>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 name="Google Shape;124;p8"/>
          <p:cNvGrpSpPr/>
          <p:nvPr/>
        </p:nvGrpSpPr>
        <p:grpSpPr>
          <a:xfrm>
            <a:off x="540600" y="418288"/>
            <a:ext cx="349000" cy="349000"/>
            <a:chOff x="6775925" y="3653075"/>
            <a:chExt cx="349000" cy="349000"/>
          </a:xfrm>
        </p:grpSpPr>
        <p:sp>
          <p:nvSpPr>
            <p:cNvPr id="125" name="Google Shape;125;p8"/>
            <p:cNvSpPr/>
            <p:nvPr/>
          </p:nvSpPr>
          <p:spPr>
            <a:xfrm>
              <a:off x="6926975" y="3653075"/>
              <a:ext cx="42100" cy="349000"/>
            </a:xfrm>
            <a:custGeom>
              <a:rect b="b" l="l" r="r" t="t"/>
              <a:pathLst>
                <a:path extrusionOk="0" h="13960" w="1684">
                  <a:moveTo>
                    <a:pt x="843" y="1"/>
                  </a:moveTo>
                  <a:lnTo>
                    <a:pt x="1" y="6980"/>
                  </a:lnTo>
                  <a:lnTo>
                    <a:pt x="843" y="13960"/>
                  </a:lnTo>
                  <a:lnTo>
                    <a:pt x="1684" y="6980"/>
                  </a:lnTo>
                  <a:lnTo>
                    <a:pt x="84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6798225" y="3739575"/>
              <a:ext cx="302225" cy="174525"/>
            </a:xfrm>
            <a:custGeom>
              <a:rect b="b" l="l" r="r" t="t"/>
              <a:pathLst>
                <a:path extrusionOk="0" h="6981" w="12089">
                  <a:moveTo>
                    <a:pt x="0" y="0"/>
                  </a:moveTo>
                  <a:lnTo>
                    <a:pt x="5624" y="4218"/>
                  </a:lnTo>
                  <a:lnTo>
                    <a:pt x="12089" y="6980"/>
                  </a:lnTo>
                  <a:lnTo>
                    <a:pt x="6465" y="2761"/>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6798225" y="3738075"/>
              <a:ext cx="302225" cy="174525"/>
            </a:xfrm>
            <a:custGeom>
              <a:rect b="b" l="l" r="r" t="t"/>
              <a:pathLst>
                <a:path extrusionOk="0" h="6981" w="12089">
                  <a:moveTo>
                    <a:pt x="12089" y="1"/>
                  </a:moveTo>
                  <a:lnTo>
                    <a:pt x="5624" y="2761"/>
                  </a:lnTo>
                  <a:lnTo>
                    <a:pt x="0" y="6980"/>
                  </a:lnTo>
                  <a:lnTo>
                    <a:pt x="6465" y="4220"/>
                  </a:lnTo>
                  <a:lnTo>
                    <a:pt x="120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6863125" y="3674600"/>
              <a:ext cx="170175" cy="304700"/>
            </a:xfrm>
            <a:custGeom>
              <a:rect b="b" l="l" r="r" t="t"/>
              <a:pathLst>
                <a:path extrusionOk="0" h="12188" w="6807">
                  <a:moveTo>
                    <a:pt x="6806" y="0"/>
                  </a:moveTo>
                  <a:lnTo>
                    <a:pt x="2668" y="5683"/>
                  </a:lnTo>
                  <a:lnTo>
                    <a:pt x="0" y="12187"/>
                  </a:lnTo>
                  <a:lnTo>
                    <a:pt x="4138" y="6504"/>
                  </a:lnTo>
                  <a:lnTo>
                    <a:pt x="68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6860300" y="3677050"/>
              <a:ext cx="178800" cy="299750"/>
            </a:xfrm>
            <a:custGeom>
              <a:rect b="b" l="l" r="r" t="t"/>
              <a:pathLst>
                <a:path extrusionOk="0" h="11990" w="7152">
                  <a:moveTo>
                    <a:pt x="1" y="1"/>
                  </a:moveTo>
                  <a:lnTo>
                    <a:pt x="2854" y="6425"/>
                  </a:lnTo>
                  <a:lnTo>
                    <a:pt x="7151" y="11990"/>
                  </a:lnTo>
                  <a:lnTo>
                    <a:pt x="4298" y="5563"/>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6775925" y="3804550"/>
              <a:ext cx="349000" cy="42100"/>
            </a:xfrm>
            <a:custGeom>
              <a:rect b="b" l="l" r="r" t="t"/>
              <a:pathLst>
                <a:path extrusionOk="0" h="1684" w="13960">
                  <a:moveTo>
                    <a:pt x="6968" y="1"/>
                  </a:moveTo>
                  <a:lnTo>
                    <a:pt x="1" y="941"/>
                  </a:lnTo>
                  <a:lnTo>
                    <a:pt x="6992" y="1684"/>
                  </a:lnTo>
                  <a:lnTo>
                    <a:pt x="13960" y="743"/>
                  </a:lnTo>
                  <a:lnTo>
                    <a:pt x="696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8"/>
          <p:cNvSpPr/>
          <p:nvPr/>
        </p:nvSpPr>
        <p:spPr>
          <a:xfrm>
            <a:off x="1249550" y="4505950"/>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7709400" y="6625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2"/>
        </a:solidFill>
      </p:bgPr>
    </p:bg>
    <p:spTree>
      <p:nvGrpSpPr>
        <p:cNvPr id="133" name="Shape 133"/>
        <p:cNvGrpSpPr/>
        <p:nvPr/>
      </p:nvGrpSpPr>
      <p:grpSpPr>
        <a:xfrm>
          <a:off x="0" y="0"/>
          <a:ext cx="0" cy="0"/>
          <a:chOff x="0" y="0"/>
          <a:chExt cx="0" cy="0"/>
        </a:xfrm>
      </p:grpSpPr>
      <p:sp>
        <p:nvSpPr>
          <p:cNvPr id="134" name="Google Shape;134;p9"/>
          <p:cNvSpPr txBox="1"/>
          <p:nvPr>
            <p:ph type="title"/>
          </p:nvPr>
        </p:nvSpPr>
        <p:spPr>
          <a:xfrm>
            <a:off x="720000" y="367423"/>
            <a:ext cx="77040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5" name="Google Shape;135;p9"/>
          <p:cNvSpPr txBox="1"/>
          <p:nvPr>
            <p:ph idx="1" type="subTitle"/>
          </p:nvPr>
        </p:nvSpPr>
        <p:spPr>
          <a:xfrm>
            <a:off x="2241550" y="1348750"/>
            <a:ext cx="4661100" cy="1681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36" name="Google Shape;136;p9"/>
          <p:cNvGrpSpPr/>
          <p:nvPr/>
        </p:nvGrpSpPr>
        <p:grpSpPr>
          <a:xfrm rot="7200044">
            <a:off x="8135566" y="3226771"/>
            <a:ext cx="366817" cy="360067"/>
            <a:chOff x="4064275" y="3728850"/>
            <a:chExt cx="366825" cy="360075"/>
          </a:xfrm>
        </p:grpSpPr>
        <p:sp>
          <p:nvSpPr>
            <p:cNvPr id="137" name="Google Shape;137;p9"/>
            <p:cNvSpPr/>
            <p:nvPr/>
          </p:nvSpPr>
          <p:spPr>
            <a:xfrm>
              <a:off x="4064275" y="3897600"/>
              <a:ext cx="229850" cy="191325"/>
            </a:xfrm>
            <a:custGeom>
              <a:rect b="b" l="l" r="r" t="t"/>
              <a:pathLst>
                <a:path extrusionOk="0" h="7653" w="9194">
                  <a:moveTo>
                    <a:pt x="5370" y="1"/>
                  </a:moveTo>
                  <a:cubicBezTo>
                    <a:pt x="4866" y="1"/>
                    <a:pt x="761" y="96"/>
                    <a:pt x="166" y="3168"/>
                  </a:cubicBezTo>
                  <a:cubicBezTo>
                    <a:pt x="0" y="4021"/>
                    <a:pt x="332" y="4336"/>
                    <a:pt x="912" y="4336"/>
                  </a:cubicBezTo>
                  <a:cubicBezTo>
                    <a:pt x="2560" y="4336"/>
                    <a:pt x="6212" y="1798"/>
                    <a:pt x="6212" y="1798"/>
                  </a:cubicBezTo>
                  <a:lnTo>
                    <a:pt x="6212" y="1798"/>
                  </a:lnTo>
                  <a:cubicBezTo>
                    <a:pt x="6212" y="1798"/>
                    <a:pt x="4846" y="6932"/>
                    <a:pt x="7042" y="7602"/>
                  </a:cubicBezTo>
                  <a:cubicBezTo>
                    <a:pt x="7155" y="7636"/>
                    <a:pt x="7260" y="7652"/>
                    <a:pt x="7359" y="7652"/>
                  </a:cubicBezTo>
                  <a:cubicBezTo>
                    <a:pt x="9193" y="7652"/>
                    <a:pt x="8784" y="2056"/>
                    <a:pt x="8784" y="2056"/>
                  </a:cubicBezTo>
                  <a:lnTo>
                    <a:pt x="5421" y="1"/>
                  </a:lnTo>
                  <a:cubicBezTo>
                    <a:pt x="5421" y="1"/>
                    <a:pt x="5403" y="1"/>
                    <a:pt x="53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9"/>
            <p:cNvSpPr/>
            <p:nvPr/>
          </p:nvSpPr>
          <p:spPr>
            <a:xfrm>
              <a:off x="4145900" y="3728850"/>
              <a:ext cx="285200" cy="211225"/>
            </a:xfrm>
            <a:custGeom>
              <a:rect b="b" l="l" r="r" t="t"/>
              <a:pathLst>
                <a:path extrusionOk="0" h="8449" w="11408">
                  <a:moveTo>
                    <a:pt x="3328" y="1"/>
                  </a:moveTo>
                  <a:cubicBezTo>
                    <a:pt x="3115" y="1"/>
                    <a:pt x="2863" y="111"/>
                    <a:pt x="2565" y="359"/>
                  </a:cubicBezTo>
                  <a:cubicBezTo>
                    <a:pt x="1" y="2492"/>
                    <a:pt x="2320" y="6490"/>
                    <a:pt x="2320" y="6490"/>
                  </a:cubicBezTo>
                  <a:lnTo>
                    <a:pt x="5742" y="8448"/>
                  </a:lnTo>
                  <a:cubicBezTo>
                    <a:pt x="5742" y="8448"/>
                    <a:pt x="11407" y="5852"/>
                    <a:pt x="9762" y="4251"/>
                  </a:cubicBezTo>
                  <a:cubicBezTo>
                    <a:pt x="9467" y="3963"/>
                    <a:pt x="9102" y="3845"/>
                    <a:pt x="8701" y="3845"/>
                  </a:cubicBezTo>
                  <a:cubicBezTo>
                    <a:pt x="6863" y="3845"/>
                    <a:pt x="4277" y="6318"/>
                    <a:pt x="4277" y="6318"/>
                  </a:cubicBezTo>
                  <a:cubicBezTo>
                    <a:pt x="4277" y="6318"/>
                    <a:pt x="4942" y="1"/>
                    <a:pt x="3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9"/>
            <p:cNvSpPr/>
            <p:nvPr/>
          </p:nvSpPr>
          <p:spPr>
            <a:xfrm>
              <a:off x="4133075" y="3855650"/>
              <a:ext cx="199725" cy="114125"/>
            </a:xfrm>
            <a:custGeom>
              <a:rect b="b" l="l" r="r" t="t"/>
              <a:pathLst>
                <a:path extrusionOk="0" h="4565" w="7989">
                  <a:moveTo>
                    <a:pt x="1012" y="0"/>
                  </a:moveTo>
                  <a:cubicBezTo>
                    <a:pt x="889" y="0"/>
                    <a:pt x="803" y="36"/>
                    <a:pt x="761" y="113"/>
                  </a:cubicBezTo>
                  <a:cubicBezTo>
                    <a:pt x="1" y="1511"/>
                    <a:pt x="6840" y="4564"/>
                    <a:pt x="7702" y="4564"/>
                  </a:cubicBezTo>
                  <a:cubicBezTo>
                    <a:pt x="7746" y="4564"/>
                    <a:pt x="7775" y="4556"/>
                    <a:pt x="7785" y="4540"/>
                  </a:cubicBezTo>
                  <a:cubicBezTo>
                    <a:pt x="7988" y="4224"/>
                    <a:pt x="2345" y="0"/>
                    <a:pt x="1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9"/>
          <p:cNvSpPr/>
          <p:nvPr/>
        </p:nvSpPr>
        <p:spPr>
          <a:xfrm>
            <a:off x="7554725" y="3897820"/>
            <a:ext cx="2712200" cy="1725700"/>
          </a:xfrm>
          <a:custGeom>
            <a:rect b="b" l="l" r="r" t="t"/>
            <a:pathLst>
              <a:path extrusionOk="0" h="69028" w="108488">
                <a:moveTo>
                  <a:pt x="0" y="69028"/>
                </a:moveTo>
                <a:cubicBezTo>
                  <a:pt x="15205" y="58890"/>
                  <a:pt x="30552" y="24250"/>
                  <a:pt x="14207" y="16075"/>
                </a:cubicBezTo>
                <a:cubicBezTo>
                  <a:pt x="11404" y="14673"/>
                  <a:pt x="9265" y="23052"/>
                  <a:pt x="11624" y="25116"/>
                </a:cubicBezTo>
                <a:cubicBezTo>
                  <a:pt x="17331" y="30109"/>
                  <a:pt x="27158" y="30447"/>
                  <a:pt x="34225" y="27699"/>
                </a:cubicBezTo>
                <a:cubicBezTo>
                  <a:pt x="41624" y="24822"/>
                  <a:pt x="48261" y="17420"/>
                  <a:pt x="49724" y="9618"/>
                </a:cubicBezTo>
                <a:cubicBezTo>
                  <a:pt x="50161" y="7291"/>
                  <a:pt x="51145" y="4408"/>
                  <a:pt x="49724" y="2514"/>
                </a:cubicBezTo>
                <a:cubicBezTo>
                  <a:pt x="47782" y="-75"/>
                  <a:pt x="41311" y="-1107"/>
                  <a:pt x="40037" y="1868"/>
                </a:cubicBezTo>
                <a:cubicBezTo>
                  <a:pt x="33924" y="16136"/>
                  <a:pt x="51525" y="34678"/>
                  <a:pt x="65868" y="40614"/>
                </a:cubicBezTo>
                <a:cubicBezTo>
                  <a:pt x="79145" y="46108"/>
                  <a:pt x="98324" y="44313"/>
                  <a:pt x="108488" y="34157"/>
                </a:cubicBezTo>
              </a:path>
            </a:pathLst>
          </a:custGeom>
          <a:noFill/>
          <a:ln cap="flat" cmpd="sng" w="9525">
            <a:solidFill>
              <a:schemeClr val="dk1"/>
            </a:solidFill>
            <a:prstDash val="dash"/>
            <a:round/>
            <a:headEnd len="med" w="med" type="none"/>
            <a:tailEnd len="med" w="med" type="none"/>
          </a:ln>
        </p:spPr>
      </p:sp>
      <p:sp>
        <p:nvSpPr>
          <p:cNvPr id="141" name="Google Shape;141;p9"/>
          <p:cNvSpPr/>
          <p:nvPr/>
        </p:nvSpPr>
        <p:spPr>
          <a:xfrm rot="10800000">
            <a:off x="375625" y="581692"/>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9"/>
          <p:cNvSpPr/>
          <p:nvPr/>
        </p:nvSpPr>
        <p:spPr>
          <a:xfrm rot="10800000">
            <a:off x="790005" y="283225"/>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2"/>
        </a:solidFill>
      </p:bgPr>
    </p:bg>
    <p:spTree>
      <p:nvGrpSpPr>
        <p:cNvPr id="143" name="Shape 143"/>
        <p:cNvGrpSpPr/>
        <p:nvPr/>
      </p:nvGrpSpPr>
      <p:grpSpPr>
        <a:xfrm>
          <a:off x="0" y="0"/>
          <a:ext cx="0" cy="0"/>
          <a:chOff x="0" y="0"/>
          <a:chExt cx="0" cy="0"/>
        </a:xfrm>
      </p:grpSpPr>
      <p:sp>
        <p:nvSpPr>
          <p:cNvPr id="144" name="Google Shape;144;p10"/>
          <p:cNvSpPr txBox="1"/>
          <p:nvPr>
            <p:ph type="title"/>
          </p:nvPr>
        </p:nvSpPr>
        <p:spPr>
          <a:xfrm>
            <a:off x="720000" y="2285400"/>
            <a:ext cx="7704000" cy="572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45" name="Google Shape;145;p10"/>
          <p:cNvSpPr/>
          <p:nvPr/>
        </p:nvSpPr>
        <p:spPr>
          <a:xfrm rot="931649">
            <a:off x="-745385" y="4148555"/>
            <a:ext cx="2920993" cy="1904996"/>
          </a:xfrm>
          <a:custGeom>
            <a:rect b="b" l="l" r="r" t="t"/>
            <a:pathLst>
              <a:path extrusionOk="0" h="76200" w="116840">
                <a:moveTo>
                  <a:pt x="0" y="0"/>
                </a:moveTo>
                <a:cubicBezTo>
                  <a:pt x="11962" y="5233"/>
                  <a:pt x="23807" y="12405"/>
                  <a:pt x="36830" y="13335"/>
                </a:cubicBezTo>
                <a:cubicBezTo>
                  <a:pt x="43348" y="13801"/>
                  <a:pt x="58531" y="10307"/>
                  <a:pt x="54610" y="5080"/>
                </a:cubicBezTo>
                <a:cubicBezTo>
                  <a:pt x="53213" y="3217"/>
                  <a:pt x="48443" y="2900"/>
                  <a:pt x="47625" y="5080"/>
                </a:cubicBezTo>
                <a:cubicBezTo>
                  <a:pt x="44710" y="12852"/>
                  <a:pt x="50010" y="22705"/>
                  <a:pt x="55880" y="28575"/>
                </a:cubicBezTo>
                <a:cubicBezTo>
                  <a:pt x="61402" y="34097"/>
                  <a:pt x="68074" y="39072"/>
                  <a:pt x="75565" y="41275"/>
                </a:cubicBezTo>
                <a:cubicBezTo>
                  <a:pt x="85809" y="44288"/>
                  <a:pt x="97586" y="43299"/>
                  <a:pt x="106680" y="48895"/>
                </a:cubicBezTo>
                <a:cubicBezTo>
                  <a:pt x="114951" y="53985"/>
                  <a:pt x="116840" y="66489"/>
                  <a:pt x="116840" y="76200"/>
                </a:cubicBezTo>
              </a:path>
            </a:pathLst>
          </a:custGeom>
          <a:noFill/>
          <a:ln cap="flat" cmpd="sng" w="9525">
            <a:solidFill>
              <a:schemeClr val="dk1"/>
            </a:solidFill>
            <a:prstDash val="dash"/>
            <a:round/>
            <a:headEnd len="med" w="med" type="none"/>
            <a:tailEnd len="med" w="med" type="none"/>
          </a:ln>
        </p:spPr>
      </p:sp>
      <p:sp>
        <p:nvSpPr>
          <p:cNvPr id="146" name="Google Shape;146;p10"/>
          <p:cNvSpPr/>
          <p:nvPr/>
        </p:nvSpPr>
        <p:spPr>
          <a:xfrm>
            <a:off x="7447750" y="-94775"/>
            <a:ext cx="2301875" cy="1279150"/>
          </a:xfrm>
          <a:custGeom>
            <a:rect b="b" l="l" r="r" t="t"/>
            <a:pathLst>
              <a:path extrusionOk="0" h="51166" w="92075">
                <a:moveTo>
                  <a:pt x="0" y="0"/>
                </a:moveTo>
                <a:cubicBezTo>
                  <a:pt x="13087" y="10469"/>
                  <a:pt x="27740" y="24780"/>
                  <a:pt x="44450" y="23495"/>
                </a:cubicBezTo>
                <a:cubicBezTo>
                  <a:pt x="47665" y="23248"/>
                  <a:pt x="51898" y="22569"/>
                  <a:pt x="53340" y="19685"/>
                </a:cubicBezTo>
                <a:cubicBezTo>
                  <a:pt x="54003" y="18360"/>
                  <a:pt x="54665" y="15903"/>
                  <a:pt x="53340" y="15240"/>
                </a:cubicBezTo>
                <a:cubicBezTo>
                  <a:pt x="51595" y="14367"/>
                  <a:pt x="48498" y="14765"/>
                  <a:pt x="47625" y="16510"/>
                </a:cubicBezTo>
                <a:cubicBezTo>
                  <a:pt x="45164" y="21432"/>
                  <a:pt x="46007" y="27760"/>
                  <a:pt x="47625" y="33020"/>
                </a:cubicBezTo>
                <a:cubicBezTo>
                  <a:pt x="49958" y="40603"/>
                  <a:pt x="56569" y="47776"/>
                  <a:pt x="64135" y="50165"/>
                </a:cubicBezTo>
                <a:cubicBezTo>
                  <a:pt x="73890" y="53246"/>
                  <a:pt x="92075" y="47695"/>
                  <a:pt x="92075" y="37465"/>
                </a:cubicBezTo>
              </a:path>
            </a:pathLst>
          </a:custGeom>
          <a:noFill/>
          <a:ln cap="flat" cmpd="sng" w="9525">
            <a:solidFill>
              <a:schemeClr val="dk1"/>
            </a:solidFill>
            <a:prstDash val="dash"/>
            <a:round/>
            <a:headEnd len="med" w="med" type="none"/>
            <a:tailEnd len="med" w="med" type="none"/>
          </a:ln>
        </p:spPr>
      </p:sp>
      <p:grpSp>
        <p:nvGrpSpPr>
          <p:cNvPr id="147" name="Google Shape;147;p10"/>
          <p:cNvGrpSpPr/>
          <p:nvPr/>
        </p:nvGrpSpPr>
        <p:grpSpPr>
          <a:xfrm>
            <a:off x="8020300" y="4103438"/>
            <a:ext cx="689225" cy="689350"/>
            <a:chOff x="4621075" y="3451300"/>
            <a:chExt cx="689225" cy="689350"/>
          </a:xfrm>
        </p:grpSpPr>
        <p:sp>
          <p:nvSpPr>
            <p:cNvPr id="148" name="Google Shape;148;p10"/>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0"/>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0"/>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0"/>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0"/>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0"/>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0"/>
          <p:cNvGrpSpPr/>
          <p:nvPr/>
        </p:nvGrpSpPr>
        <p:grpSpPr>
          <a:xfrm>
            <a:off x="540600" y="418288"/>
            <a:ext cx="349000" cy="349000"/>
            <a:chOff x="6775925" y="3653075"/>
            <a:chExt cx="349000" cy="349000"/>
          </a:xfrm>
        </p:grpSpPr>
        <p:sp>
          <p:nvSpPr>
            <p:cNvPr id="155" name="Google Shape;155;p10"/>
            <p:cNvSpPr/>
            <p:nvPr/>
          </p:nvSpPr>
          <p:spPr>
            <a:xfrm>
              <a:off x="6926975" y="3653075"/>
              <a:ext cx="42100" cy="349000"/>
            </a:xfrm>
            <a:custGeom>
              <a:rect b="b" l="l" r="r" t="t"/>
              <a:pathLst>
                <a:path extrusionOk="0" h="13960" w="1684">
                  <a:moveTo>
                    <a:pt x="843" y="1"/>
                  </a:moveTo>
                  <a:lnTo>
                    <a:pt x="1" y="6980"/>
                  </a:lnTo>
                  <a:lnTo>
                    <a:pt x="843" y="13960"/>
                  </a:lnTo>
                  <a:lnTo>
                    <a:pt x="1684" y="6980"/>
                  </a:lnTo>
                  <a:lnTo>
                    <a:pt x="84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0"/>
            <p:cNvSpPr/>
            <p:nvPr/>
          </p:nvSpPr>
          <p:spPr>
            <a:xfrm>
              <a:off x="6798225" y="3739575"/>
              <a:ext cx="302225" cy="174525"/>
            </a:xfrm>
            <a:custGeom>
              <a:rect b="b" l="l" r="r" t="t"/>
              <a:pathLst>
                <a:path extrusionOk="0" h="6981" w="12089">
                  <a:moveTo>
                    <a:pt x="0" y="0"/>
                  </a:moveTo>
                  <a:lnTo>
                    <a:pt x="5624" y="4218"/>
                  </a:lnTo>
                  <a:lnTo>
                    <a:pt x="12089" y="6980"/>
                  </a:lnTo>
                  <a:lnTo>
                    <a:pt x="6465" y="276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0"/>
            <p:cNvSpPr/>
            <p:nvPr/>
          </p:nvSpPr>
          <p:spPr>
            <a:xfrm>
              <a:off x="6798225" y="3738075"/>
              <a:ext cx="302225" cy="174525"/>
            </a:xfrm>
            <a:custGeom>
              <a:rect b="b" l="l" r="r" t="t"/>
              <a:pathLst>
                <a:path extrusionOk="0" h="6981" w="12089">
                  <a:moveTo>
                    <a:pt x="12089" y="1"/>
                  </a:moveTo>
                  <a:lnTo>
                    <a:pt x="5624" y="2761"/>
                  </a:lnTo>
                  <a:lnTo>
                    <a:pt x="0" y="6980"/>
                  </a:lnTo>
                  <a:lnTo>
                    <a:pt x="6465" y="4220"/>
                  </a:lnTo>
                  <a:lnTo>
                    <a:pt x="1208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0"/>
            <p:cNvSpPr/>
            <p:nvPr/>
          </p:nvSpPr>
          <p:spPr>
            <a:xfrm>
              <a:off x="6863125" y="3674600"/>
              <a:ext cx="170175" cy="304700"/>
            </a:xfrm>
            <a:custGeom>
              <a:rect b="b" l="l" r="r" t="t"/>
              <a:pathLst>
                <a:path extrusionOk="0" h="12188" w="6807">
                  <a:moveTo>
                    <a:pt x="6806" y="0"/>
                  </a:moveTo>
                  <a:lnTo>
                    <a:pt x="2668" y="5683"/>
                  </a:lnTo>
                  <a:lnTo>
                    <a:pt x="0" y="12187"/>
                  </a:lnTo>
                  <a:lnTo>
                    <a:pt x="4138" y="6504"/>
                  </a:lnTo>
                  <a:lnTo>
                    <a:pt x="68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0"/>
            <p:cNvSpPr/>
            <p:nvPr/>
          </p:nvSpPr>
          <p:spPr>
            <a:xfrm>
              <a:off x="6860300" y="3677050"/>
              <a:ext cx="178800" cy="299750"/>
            </a:xfrm>
            <a:custGeom>
              <a:rect b="b" l="l" r="r" t="t"/>
              <a:pathLst>
                <a:path extrusionOk="0" h="11990" w="7152">
                  <a:moveTo>
                    <a:pt x="1" y="1"/>
                  </a:moveTo>
                  <a:lnTo>
                    <a:pt x="2854" y="6425"/>
                  </a:lnTo>
                  <a:lnTo>
                    <a:pt x="7151" y="11990"/>
                  </a:lnTo>
                  <a:lnTo>
                    <a:pt x="4298" y="5563"/>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0"/>
            <p:cNvSpPr/>
            <p:nvPr/>
          </p:nvSpPr>
          <p:spPr>
            <a:xfrm>
              <a:off x="6775925" y="3804550"/>
              <a:ext cx="349000" cy="42100"/>
            </a:xfrm>
            <a:custGeom>
              <a:rect b="b" l="l" r="r" t="t"/>
              <a:pathLst>
                <a:path extrusionOk="0" h="1684" w="13960">
                  <a:moveTo>
                    <a:pt x="6968" y="1"/>
                  </a:moveTo>
                  <a:lnTo>
                    <a:pt x="1" y="941"/>
                  </a:lnTo>
                  <a:lnTo>
                    <a:pt x="6992" y="1684"/>
                  </a:lnTo>
                  <a:lnTo>
                    <a:pt x="13960" y="743"/>
                  </a:lnTo>
                  <a:lnTo>
                    <a:pt x="69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 name="Google Shape;161;p10"/>
          <p:cNvSpPr/>
          <p:nvPr/>
        </p:nvSpPr>
        <p:spPr>
          <a:xfrm>
            <a:off x="1249550" y="4505950"/>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0"/>
          <p:cNvSpPr/>
          <p:nvPr/>
        </p:nvSpPr>
        <p:spPr>
          <a:xfrm>
            <a:off x="7709400" y="6625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23" Type="http://schemas.openxmlformats.org/officeDocument/2006/relationships/theme" Target="../theme/theme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5"/>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535000"/>
            <a:ext cx="7713900" cy="784200"/>
          </a:xfrm>
          <a:prstGeom prst="rect">
            <a:avLst/>
          </a:prstGeom>
          <a:noFill/>
          <a:ln>
            <a:noFill/>
          </a:ln>
        </p:spPr>
        <p:txBody>
          <a:bodyPr anchorCtr="0" anchor="t" bIns="91425" lIns="91425" spcFirstLastPara="1" rIns="91425" wrap="square" tIns="91425">
            <a:noAutofit/>
          </a:bodyPr>
          <a:lstStyle>
            <a:lvl1pPr lvl="0"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1pPr>
            <a:lvl2pPr lvl="1"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2pPr>
            <a:lvl3pPr lvl="2"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3pPr>
            <a:lvl4pPr lvl="3"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4pPr>
            <a:lvl5pPr lvl="4"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5pPr>
            <a:lvl6pPr lvl="5"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6pPr>
            <a:lvl7pPr lvl="6"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7pPr>
            <a:lvl8pPr lvl="7"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8pPr>
            <a:lvl9pPr lvl="8" rtl="0">
              <a:lnSpc>
                <a:spcPct val="115000"/>
              </a:lnSpc>
              <a:spcBef>
                <a:spcPts val="0"/>
              </a:spcBef>
              <a:spcAft>
                <a:spcPts val="0"/>
              </a:spcAft>
              <a:buClr>
                <a:schemeClr val="dk1"/>
              </a:buClr>
              <a:buSzPts val="3500"/>
              <a:buFont typeface="Anek Devanagari"/>
              <a:buNone/>
              <a:defRPr b="1" sz="3500">
                <a:solidFill>
                  <a:schemeClr val="dk1"/>
                </a:solidFill>
                <a:latin typeface="Anek Devanagari"/>
                <a:ea typeface="Anek Devanagari"/>
                <a:cs typeface="Anek Devanagari"/>
                <a:sym typeface="Anek Devanagari"/>
              </a:defRPr>
            </a:lvl9pPr>
          </a:lstStyle>
          <a:p/>
        </p:txBody>
      </p:sp>
      <p:sp>
        <p:nvSpPr>
          <p:cNvPr id="7" name="Google Shape;7;p1"/>
          <p:cNvSpPr txBox="1"/>
          <p:nvPr>
            <p:ph idx="1" type="body"/>
          </p:nvPr>
        </p:nvSpPr>
        <p:spPr>
          <a:xfrm>
            <a:off x="715100" y="1319200"/>
            <a:ext cx="7713900" cy="32892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1pPr>
            <a:lvl2pPr indent="-317500" lvl="1" marL="9144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2pPr>
            <a:lvl3pPr indent="-317500" lvl="2" marL="13716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3pPr>
            <a:lvl4pPr indent="-317500" lvl="3" marL="18288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4pPr>
            <a:lvl5pPr indent="-317500" lvl="4" marL="22860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5pPr>
            <a:lvl6pPr indent="-317500" lvl="5" marL="27432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6pPr>
            <a:lvl7pPr indent="-317500" lvl="6" marL="32004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7pPr>
            <a:lvl8pPr indent="-317500" lvl="7" marL="36576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8pPr>
            <a:lvl9pPr indent="-317500" lvl="8" marL="4114800">
              <a:lnSpc>
                <a:spcPct val="115000"/>
              </a:lnSpc>
              <a:spcBef>
                <a:spcPts val="0"/>
              </a:spcBef>
              <a:spcAft>
                <a:spcPts val="0"/>
              </a:spcAft>
              <a:buClr>
                <a:schemeClr val="dk1"/>
              </a:buClr>
              <a:buSzPts val="1400"/>
              <a:buFont typeface="Red Hat Text"/>
              <a:buChar char="■"/>
              <a:defRPr>
                <a:solidFill>
                  <a:schemeClr val="dk1"/>
                </a:solidFill>
                <a:latin typeface="Red Hat Text"/>
                <a:ea typeface="Red Hat Text"/>
                <a:cs typeface="Red Hat Text"/>
                <a:sym typeface="Red Hat Tex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9" name="Shape 279"/>
        <p:cNvGrpSpPr/>
        <p:nvPr/>
      </p:nvGrpSpPr>
      <p:grpSpPr>
        <a:xfrm>
          <a:off x="0" y="0"/>
          <a:ext cx="0" cy="0"/>
          <a:chOff x="0" y="0"/>
          <a:chExt cx="0" cy="0"/>
        </a:xfrm>
      </p:grpSpPr>
      <p:sp>
        <p:nvSpPr>
          <p:cNvPr id="280" name="Google Shape;280;p2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81" name="Google Shape;281;p2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hyperlink" Target="https://www.freepik.com/free-vector/webinar-template-world-book-day-celebration_38096461.htm/?utm_source=slidesgo_template&amp;utm_medium=referral-link&amp;utm_campaign=sg_resources&amp;utm_content=freepik"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 Id="rId3" Type="http://schemas.openxmlformats.org/officeDocument/2006/relationships/hyperlink" Target="https://www.freepik.com/free-vector/webinar-template-world-book-day-celebration_38096461.htm/?utm_source=slidesgo_template&amp;utm_medium=referral-link&amp;utm_campaign=sg_resources&amp;utm_content=freepik" TargetMode="External"/><Relationship Id="rId4" Type="http://schemas.openxmlformats.org/officeDocument/2006/relationships/hyperlink" Target="https://www.freepik.com/free-vector/horizontal-sale-banner-template-world-book-day-celebration_38096399.htm/?utm_source=slidesgo_template&amp;utm_medium=referral-link&amp;utm_campaign=sg_resources&amp;utm_content=freepik"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 Id="rId3" Type="http://schemas.openxmlformats.org/officeDocument/2006/relationships/hyperlink" Target="http://bit.ly/2PfT4lq" TargetMode="External"/><Relationship Id="rId4" Type="http://schemas.openxmlformats.org/officeDocument/2006/relationships/slide" Target="/ppt/slides/slide1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hyperlink" Target="http://bit.ly/2PfT4lq" TargetMode="External"/><Relationship Id="rId4" Type="http://schemas.openxmlformats.org/officeDocument/2006/relationships/slide" Target="/ppt/slides/slide1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s://fonts.google.com/specimen/Anek+Devanagari" TargetMode="External"/><Relationship Id="rId4" Type="http://schemas.openxmlformats.org/officeDocument/2006/relationships/hyperlink" Target="https://fonts.google.com/specimen/Red+Hat+Text" TargetMode="External"/></Relationships>
</file>

<file path=ppt/slides/_rels/slide24.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2.png"/><Relationship Id="rId14" Type="http://schemas.openxmlformats.org/officeDocument/2006/relationships/image" Target="../media/image1.png"/><Relationship Id="rId17" Type="http://schemas.openxmlformats.org/officeDocument/2006/relationships/image" Target="../media/image4.png"/><Relationship Id="rId16" Type="http://schemas.openxmlformats.org/officeDocument/2006/relationships/image" Target="../media/image5.png"/><Relationship Id="rId5" Type="http://schemas.openxmlformats.org/officeDocument/2006/relationships/image" Target="../media/image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s://bit.ly/2ZjL1pd"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 Id="rId3" Type="http://schemas.openxmlformats.org/officeDocument/2006/relationships/hyperlink" Target="https://workspace.google.com/marketplace/app/icons_for_slides_docs/381578326502"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grpSp>
        <p:nvGrpSpPr>
          <p:cNvPr id="289" name="Google Shape;289;p27"/>
          <p:cNvGrpSpPr/>
          <p:nvPr/>
        </p:nvGrpSpPr>
        <p:grpSpPr>
          <a:xfrm flipH="1">
            <a:off x="638900" y="1487726"/>
            <a:ext cx="3918525" cy="1907000"/>
            <a:chOff x="1834675" y="3568350"/>
            <a:chExt cx="3918525" cy="1907000"/>
          </a:xfrm>
        </p:grpSpPr>
        <p:sp>
          <p:nvSpPr>
            <p:cNvPr id="290" name="Google Shape;290;p27"/>
            <p:cNvSpPr/>
            <p:nvPr/>
          </p:nvSpPr>
          <p:spPr>
            <a:xfrm>
              <a:off x="4835350" y="4480775"/>
              <a:ext cx="151925" cy="263050"/>
            </a:xfrm>
            <a:custGeom>
              <a:rect b="b" l="l" r="r" t="t"/>
              <a:pathLst>
                <a:path extrusionOk="0" h="10522" w="6077">
                  <a:moveTo>
                    <a:pt x="2181" y="1"/>
                  </a:moveTo>
                  <a:cubicBezTo>
                    <a:pt x="1022" y="1"/>
                    <a:pt x="0" y="1267"/>
                    <a:pt x="79" y="3199"/>
                  </a:cubicBezTo>
                  <a:cubicBezTo>
                    <a:pt x="219" y="6598"/>
                    <a:pt x="4371" y="10521"/>
                    <a:pt x="4371" y="10521"/>
                  </a:cubicBezTo>
                  <a:cubicBezTo>
                    <a:pt x="4371" y="10521"/>
                    <a:pt x="6076" y="6430"/>
                    <a:pt x="4639" y="2448"/>
                  </a:cubicBezTo>
                  <a:cubicBezTo>
                    <a:pt x="4020" y="729"/>
                    <a:pt x="3061" y="1"/>
                    <a:pt x="218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7"/>
            <p:cNvSpPr/>
            <p:nvPr/>
          </p:nvSpPr>
          <p:spPr>
            <a:xfrm>
              <a:off x="5092225" y="4551750"/>
              <a:ext cx="282150" cy="126100"/>
            </a:xfrm>
            <a:custGeom>
              <a:rect b="b" l="l" r="r" t="t"/>
              <a:pathLst>
                <a:path extrusionOk="0" h="5044" w="11286">
                  <a:moveTo>
                    <a:pt x="7920" y="1"/>
                  </a:moveTo>
                  <a:cubicBezTo>
                    <a:pt x="7628" y="1"/>
                    <a:pt x="7312" y="25"/>
                    <a:pt x="6970" y="77"/>
                  </a:cubicBezTo>
                  <a:cubicBezTo>
                    <a:pt x="2784" y="712"/>
                    <a:pt x="1" y="4160"/>
                    <a:pt x="1" y="4160"/>
                  </a:cubicBezTo>
                  <a:cubicBezTo>
                    <a:pt x="1" y="4160"/>
                    <a:pt x="2692" y="5043"/>
                    <a:pt x="5351" y="5043"/>
                  </a:cubicBezTo>
                  <a:cubicBezTo>
                    <a:pt x="6467" y="5043"/>
                    <a:pt x="7578" y="4888"/>
                    <a:pt x="8481" y="4445"/>
                  </a:cubicBezTo>
                  <a:cubicBezTo>
                    <a:pt x="11285" y="3069"/>
                    <a:pt x="11194" y="1"/>
                    <a:pt x="79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7"/>
            <p:cNvSpPr/>
            <p:nvPr/>
          </p:nvSpPr>
          <p:spPr>
            <a:xfrm>
              <a:off x="5314275" y="4206175"/>
              <a:ext cx="254375" cy="161850"/>
            </a:xfrm>
            <a:custGeom>
              <a:rect b="b" l="l" r="r" t="t"/>
              <a:pathLst>
                <a:path extrusionOk="0" h="6474" w="10175">
                  <a:moveTo>
                    <a:pt x="7510" y="0"/>
                  </a:moveTo>
                  <a:cubicBezTo>
                    <a:pt x="6944" y="0"/>
                    <a:pt x="6263" y="162"/>
                    <a:pt x="5480" y="536"/>
                  </a:cubicBezTo>
                  <a:cubicBezTo>
                    <a:pt x="1661" y="2362"/>
                    <a:pt x="0" y="6472"/>
                    <a:pt x="0" y="6472"/>
                  </a:cubicBezTo>
                  <a:cubicBezTo>
                    <a:pt x="0" y="6472"/>
                    <a:pt x="54" y="6473"/>
                    <a:pt x="153" y="6473"/>
                  </a:cubicBezTo>
                  <a:cubicBezTo>
                    <a:pt x="1077" y="6473"/>
                    <a:pt x="5953" y="6372"/>
                    <a:pt x="8198" y="4276"/>
                  </a:cubicBezTo>
                  <a:cubicBezTo>
                    <a:pt x="10174" y="2429"/>
                    <a:pt x="9705" y="0"/>
                    <a:pt x="75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7"/>
            <p:cNvSpPr/>
            <p:nvPr/>
          </p:nvSpPr>
          <p:spPr>
            <a:xfrm>
              <a:off x="5115125" y="4226500"/>
              <a:ext cx="161825" cy="258025"/>
            </a:xfrm>
            <a:custGeom>
              <a:rect b="b" l="l" r="r" t="t"/>
              <a:pathLst>
                <a:path extrusionOk="0" h="10321" w="6473">
                  <a:moveTo>
                    <a:pt x="2210" y="1"/>
                  </a:moveTo>
                  <a:cubicBezTo>
                    <a:pt x="995" y="1"/>
                    <a:pt x="0" y="1370"/>
                    <a:pt x="239" y="3359"/>
                  </a:cubicBezTo>
                  <a:cubicBezTo>
                    <a:pt x="646" y="6738"/>
                    <a:pt x="5096" y="10321"/>
                    <a:pt x="5096" y="10321"/>
                  </a:cubicBezTo>
                  <a:cubicBezTo>
                    <a:pt x="5096" y="10321"/>
                    <a:pt x="6472" y="6107"/>
                    <a:pt x="4727" y="2249"/>
                  </a:cubicBezTo>
                  <a:cubicBezTo>
                    <a:pt x="4010" y="666"/>
                    <a:pt x="3057" y="1"/>
                    <a:pt x="22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7"/>
            <p:cNvSpPr/>
            <p:nvPr/>
          </p:nvSpPr>
          <p:spPr>
            <a:xfrm>
              <a:off x="4740825" y="4156850"/>
              <a:ext cx="626275" cy="916050"/>
            </a:xfrm>
            <a:custGeom>
              <a:rect b="b" l="l" r="r" t="t"/>
              <a:pathLst>
                <a:path extrusionOk="0" h="36642" w="25051">
                  <a:moveTo>
                    <a:pt x="25051" y="0"/>
                  </a:moveTo>
                  <a:cubicBezTo>
                    <a:pt x="24926" y="1429"/>
                    <a:pt x="24641" y="2832"/>
                    <a:pt x="24257" y="4208"/>
                  </a:cubicBezTo>
                  <a:cubicBezTo>
                    <a:pt x="22276" y="10891"/>
                    <a:pt x="17408" y="18032"/>
                    <a:pt x="11278" y="21507"/>
                  </a:cubicBezTo>
                  <a:cubicBezTo>
                    <a:pt x="11069" y="21623"/>
                    <a:pt x="10853" y="21725"/>
                    <a:pt x="10640" y="21832"/>
                  </a:cubicBezTo>
                  <a:cubicBezTo>
                    <a:pt x="8463" y="22860"/>
                    <a:pt x="6675" y="24563"/>
                    <a:pt x="5202" y="26443"/>
                  </a:cubicBezTo>
                  <a:cubicBezTo>
                    <a:pt x="2879" y="29490"/>
                    <a:pt x="1187" y="33001"/>
                    <a:pt x="1" y="36633"/>
                  </a:cubicBezTo>
                  <a:lnTo>
                    <a:pt x="26" y="36641"/>
                  </a:lnTo>
                  <a:cubicBezTo>
                    <a:pt x="360" y="35747"/>
                    <a:pt x="733" y="34867"/>
                    <a:pt x="1121" y="33997"/>
                  </a:cubicBezTo>
                  <a:cubicBezTo>
                    <a:pt x="1906" y="32261"/>
                    <a:pt x="2778" y="30562"/>
                    <a:pt x="3784" y="28943"/>
                  </a:cubicBezTo>
                  <a:cubicBezTo>
                    <a:pt x="5169" y="26738"/>
                    <a:pt x="6745" y="24584"/>
                    <a:pt x="8844" y="23010"/>
                  </a:cubicBezTo>
                  <a:cubicBezTo>
                    <a:pt x="9792" y="22271"/>
                    <a:pt x="10912" y="21847"/>
                    <a:pt x="11949" y="21241"/>
                  </a:cubicBezTo>
                  <a:cubicBezTo>
                    <a:pt x="14428" y="19781"/>
                    <a:pt x="16595" y="17821"/>
                    <a:pt x="18435" y="15618"/>
                  </a:cubicBezTo>
                  <a:cubicBezTo>
                    <a:pt x="22001" y="11338"/>
                    <a:pt x="24899" y="5597"/>
                    <a:pt x="25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7"/>
            <p:cNvSpPr/>
            <p:nvPr/>
          </p:nvSpPr>
          <p:spPr>
            <a:xfrm>
              <a:off x="5303250" y="3930525"/>
              <a:ext cx="145050" cy="269075"/>
            </a:xfrm>
            <a:custGeom>
              <a:rect b="b" l="l" r="r" t="t"/>
              <a:pathLst>
                <a:path extrusionOk="0" h="10763" w="5802">
                  <a:moveTo>
                    <a:pt x="3004" y="0"/>
                  </a:moveTo>
                  <a:cubicBezTo>
                    <a:pt x="2041" y="0"/>
                    <a:pt x="1077" y="869"/>
                    <a:pt x="730" y="2856"/>
                  </a:cubicBezTo>
                  <a:cubicBezTo>
                    <a:pt x="0" y="7028"/>
                    <a:pt x="2385" y="10763"/>
                    <a:pt x="2385" y="10763"/>
                  </a:cubicBezTo>
                  <a:cubicBezTo>
                    <a:pt x="2385" y="10763"/>
                    <a:pt x="5801" y="6184"/>
                    <a:pt x="5352" y="2812"/>
                  </a:cubicBezTo>
                  <a:cubicBezTo>
                    <a:pt x="5116" y="1048"/>
                    <a:pt x="4061" y="0"/>
                    <a:pt x="30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7"/>
            <p:cNvSpPr/>
            <p:nvPr/>
          </p:nvSpPr>
          <p:spPr>
            <a:xfrm>
              <a:off x="4853575" y="4129150"/>
              <a:ext cx="447800" cy="201600"/>
            </a:xfrm>
            <a:custGeom>
              <a:rect b="b" l="l" r="r" t="t"/>
              <a:pathLst>
                <a:path extrusionOk="0" h="8064" w="17912">
                  <a:moveTo>
                    <a:pt x="17911" y="1"/>
                  </a:moveTo>
                  <a:lnTo>
                    <a:pt x="17911" y="1"/>
                  </a:lnTo>
                  <a:cubicBezTo>
                    <a:pt x="4942" y="229"/>
                    <a:pt x="0" y="8064"/>
                    <a:pt x="0" y="8064"/>
                  </a:cubicBezTo>
                  <a:cubicBezTo>
                    <a:pt x="7" y="8064"/>
                    <a:pt x="14" y="8064"/>
                    <a:pt x="21" y="8064"/>
                  </a:cubicBezTo>
                  <a:cubicBezTo>
                    <a:pt x="13560" y="8064"/>
                    <a:pt x="17911" y="1"/>
                    <a:pt x="1791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7"/>
            <p:cNvSpPr/>
            <p:nvPr/>
          </p:nvSpPr>
          <p:spPr>
            <a:xfrm>
              <a:off x="4508400" y="4053925"/>
              <a:ext cx="287525" cy="413625"/>
            </a:xfrm>
            <a:custGeom>
              <a:rect b="b" l="l" r="r" t="t"/>
              <a:pathLst>
                <a:path extrusionOk="0" h="16545" w="11501">
                  <a:moveTo>
                    <a:pt x="766" y="1"/>
                  </a:moveTo>
                  <a:cubicBezTo>
                    <a:pt x="766" y="1"/>
                    <a:pt x="1" y="9140"/>
                    <a:pt x="11355" y="16544"/>
                  </a:cubicBezTo>
                  <a:cubicBezTo>
                    <a:pt x="11355" y="16544"/>
                    <a:pt x="11501" y="7283"/>
                    <a:pt x="7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7"/>
            <p:cNvSpPr/>
            <p:nvPr/>
          </p:nvSpPr>
          <p:spPr>
            <a:xfrm>
              <a:off x="4471625" y="4045375"/>
              <a:ext cx="438350" cy="742450"/>
            </a:xfrm>
            <a:custGeom>
              <a:rect b="b" l="l" r="r" t="t"/>
              <a:pathLst>
                <a:path extrusionOk="0" h="29698" w="17534">
                  <a:moveTo>
                    <a:pt x="17504" y="1"/>
                  </a:moveTo>
                  <a:cubicBezTo>
                    <a:pt x="17405" y="750"/>
                    <a:pt x="17302" y="1497"/>
                    <a:pt x="17209" y="2246"/>
                  </a:cubicBezTo>
                  <a:lnTo>
                    <a:pt x="16844" y="4476"/>
                  </a:lnTo>
                  <a:cubicBezTo>
                    <a:pt x="16738" y="5006"/>
                    <a:pt x="16568" y="5888"/>
                    <a:pt x="16460" y="6416"/>
                  </a:cubicBezTo>
                  <a:cubicBezTo>
                    <a:pt x="16312" y="7038"/>
                    <a:pt x="16154" y="7715"/>
                    <a:pt x="16010" y="8340"/>
                  </a:cubicBezTo>
                  <a:cubicBezTo>
                    <a:pt x="15924" y="8665"/>
                    <a:pt x="15652" y="9642"/>
                    <a:pt x="15563" y="9971"/>
                  </a:cubicBezTo>
                  <a:cubicBezTo>
                    <a:pt x="15424" y="10471"/>
                    <a:pt x="15211" y="11090"/>
                    <a:pt x="15063" y="11588"/>
                  </a:cubicBezTo>
                  <a:cubicBezTo>
                    <a:pt x="14668" y="12809"/>
                    <a:pt x="14172" y="14103"/>
                    <a:pt x="13664" y="15278"/>
                  </a:cubicBezTo>
                  <a:cubicBezTo>
                    <a:pt x="13227" y="16264"/>
                    <a:pt x="12702" y="17384"/>
                    <a:pt x="12170" y="18319"/>
                  </a:cubicBezTo>
                  <a:cubicBezTo>
                    <a:pt x="11087" y="20290"/>
                    <a:pt x="9722" y="22143"/>
                    <a:pt x="8163" y="23761"/>
                  </a:cubicBezTo>
                  <a:cubicBezTo>
                    <a:pt x="5825" y="26186"/>
                    <a:pt x="3130" y="28366"/>
                    <a:pt x="1" y="29670"/>
                  </a:cubicBezTo>
                  <a:lnTo>
                    <a:pt x="9" y="29697"/>
                  </a:lnTo>
                  <a:cubicBezTo>
                    <a:pt x="733" y="29469"/>
                    <a:pt x="1425" y="29155"/>
                    <a:pt x="2096" y="28804"/>
                  </a:cubicBezTo>
                  <a:cubicBezTo>
                    <a:pt x="2767" y="28452"/>
                    <a:pt x="3421" y="28068"/>
                    <a:pt x="4046" y="27638"/>
                  </a:cubicBezTo>
                  <a:cubicBezTo>
                    <a:pt x="6576" y="25949"/>
                    <a:pt x="8673" y="23702"/>
                    <a:pt x="10425" y="21231"/>
                  </a:cubicBezTo>
                  <a:cubicBezTo>
                    <a:pt x="14907" y="15097"/>
                    <a:pt x="17123" y="7536"/>
                    <a:pt x="17534" y="5"/>
                  </a:cubicBezTo>
                  <a:lnTo>
                    <a:pt x="1750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7"/>
            <p:cNvSpPr/>
            <p:nvPr/>
          </p:nvSpPr>
          <p:spPr>
            <a:xfrm>
              <a:off x="4648525" y="3568350"/>
              <a:ext cx="547850" cy="576975"/>
            </a:xfrm>
            <a:custGeom>
              <a:rect b="b" l="l" r="r" t="t"/>
              <a:pathLst>
                <a:path extrusionOk="0" h="23079" w="21914">
                  <a:moveTo>
                    <a:pt x="7818" y="0"/>
                  </a:moveTo>
                  <a:cubicBezTo>
                    <a:pt x="7803" y="0"/>
                    <a:pt x="7787" y="2"/>
                    <a:pt x="7772" y="6"/>
                  </a:cubicBezTo>
                  <a:cubicBezTo>
                    <a:pt x="6421" y="327"/>
                    <a:pt x="6016" y="12200"/>
                    <a:pt x="6016" y="12200"/>
                  </a:cubicBezTo>
                  <a:cubicBezTo>
                    <a:pt x="6016" y="12200"/>
                    <a:pt x="3944" y="698"/>
                    <a:pt x="2074" y="687"/>
                  </a:cubicBezTo>
                  <a:cubicBezTo>
                    <a:pt x="2074" y="687"/>
                    <a:pt x="2073" y="687"/>
                    <a:pt x="2073" y="687"/>
                  </a:cubicBezTo>
                  <a:cubicBezTo>
                    <a:pt x="203" y="687"/>
                    <a:pt x="0" y="22241"/>
                    <a:pt x="9869" y="23064"/>
                  </a:cubicBezTo>
                  <a:cubicBezTo>
                    <a:pt x="9987" y="23073"/>
                    <a:pt x="10104" y="23078"/>
                    <a:pt x="10221" y="23078"/>
                  </a:cubicBezTo>
                  <a:cubicBezTo>
                    <a:pt x="17883" y="23078"/>
                    <a:pt x="21914" y="2024"/>
                    <a:pt x="19101" y="941"/>
                  </a:cubicBezTo>
                  <a:cubicBezTo>
                    <a:pt x="19021" y="910"/>
                    <a:pt x="18940" y="895"/>
                    <a:pt x="18859" y="895"/>
                  </a:cubicBezTo>
                  <a:cubicBezTo>
                    <a:pt x="16553" y="895"/>
                    <a:pt x="13843" y="12846"/>
                    <a:pt x="13843" y="12846"/>
                  </a:cubicBezTo>
                  <a:cubicBezTo>
                    <a:pt x="13843" y="12846"/>
                    <a:pt x="14970" y="1310"/>
                    <a:pt x="13100" y="440"/>
                  </a:cubicBezTo>
                  <a:cubicBezTo>
                    <a:pt x="13043" y="414"/>
                    <a:pt x="12986" y="401"/>
                    <a:pt x="12931" y="401"/>
                  </a:cubicBezTo>
                  <a:cubicBezTo>
                    <a:pt x="11164" y="401"/>
                    <a:pt x="10095" y="13344"/>
                    <a:pt x="10095" y="13344"/>
                  </a:cubicBezTo>
                  <a:cubicBezTo>
                    <a:pt x="10095" y="13344"/>
                    <a:pt x="9147" y="0"/>
                    <a:pt x="781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7"/>
            <p:cNvSpPr/>
            <p:nvPr/>
          </p:nvSpPr>
          <p:spPr>
            <a:xfrm>
              <a:off x="2349975" y="3833200"/>
              <a:ext cx="515050" cy="1209900"/>
            </a:xfrm>
            <a:custGeom>
              <a:rect b="b" l="l" r="r" t="t"/>
              <a:pathLst>
                <a:path extrusionOk="0" h="48396" w="20602">
                  <a:moveTo>
                    <a:pt x="220" y="1"/>
                  </a:moveTo>
                  <a:lnTo>
                    <a:pt x="0" y="180"/>
                  </a:lnTo>
                  <a:cubicBezTo>
                    <a:pt x="51" y="243"/>
                    <a:pt x="5141" y="6523"/>
                    <a:pt x="10165" y="15567"/>
                  </a:cubicBezTo>
                  <a:cubicBezTo>
                    <a:pt x="14797" y="23909"/>
                    <a:pt x="20319" y="36376"/>
                    <a:pt x="20319" y="48395"/>
                  </a:cubicBezTo>
                  <a:lnTo>
                    <a:pt x="20602" y="48395"/>
                  </a:lnTo>
                  <a:cubicBezTo>
                    <a:pt x="20602" y="36312"/>
                    <a:pt x="15058" y="23797"/>
                    <a:pt x="10410" y="15424"/>
                  </a:cubicBezTo>
                  <a:cubicBezTo>
                    <a:pt x="5375" y="6359"/>
                    <a:pt x="270" y="64"/>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7"/>
            <p:cNvSpPr/>
            <p:nvPr/>
          </p:nvSpPr>
          <p:spPr>
            <a:xfrm>
              <a:off x="2047425" y="3639900"/>
              <a:ext cx="615300" cy="391100"/>
            </a:xfrm>
            <a:custGeom>
              <a:rect b="b" l="l" r="r" t="t"/>
              <a:pathLst>
                <a:path extrusionOk="0" h="15644" w="24612">
                  <a:moveTo>
                    <a:pt x="16440" y="1"/>
                  </a:moveTo>
                  <a:cubicBezTo>
                    <a:pt x="12700" y="1"/>
                    <a:pt x="10830" y="4443"/>
                    <a:pt x="10830" y="4443"/>
                  </a:cubicBezTo>
                  <a:cubicBezTo>
                    <a:pt x="10830" y="4443"/>
                    <a:pt x="8988" y="3603"/>
                    <a:pt x="7024" y="3603"/>
                  </a:cubicBezTo>
                  <a:cubicBezTo>
                    <a:pt x="5693" y="3603"/>
                    <a:pt x="4307" y="3989"/>
                    <a:pt x="3400" y="5283"/>
                  </a:cubicBezTo>
                  <a:cubicBezTo>
                    <a:pt x="1153" y="8484"/>
                    <a:pt x="4744" y="8925"/>
                    <a:pt x="4744" y="8925"/>
                  </a:cubicBezTo>
                  <a:cubicBezTo>
                    <a:pt x="4744" y="8925"/>
                    <a:pt x="0" y="10554"/>
                    <a:pt x="665" y="12841"/>
                  </a:cubicBezTo>
                  <a:cubicBezTo>
                    <a:pt x="827" y="13399"/>
                    <a:pt x="1280" y="13610"/>
                    <a:pt x="1871" y="13610"/>
                  </a:cubicBezTo>
                  <a:cubicBezTo>
                    <a:pt x="3705" y="13610"/>
                    <a:pt x="6873" y="11586"/>
                    <a:pt x="6873" y="11586"/>
                  </a:cubicBezTo>
                  <a:lnTo>
                    <a:pt x="6873" y="11586"/>
                  </a:lnTo>
                  <a:cubicBezTo>
                    <a:pt x="6873" y="11586"/>
                    <a:pt x="3392" y="14740"/>
                    <a:pt x="7616" y="15553"/>
                  </a:cubicBezTo>
                  <a:cubicBezTo>
                    <a:pt x="7939" y="15615"/>
                    <a:pt x="8241" y="15644"/>
                    <a:pt x="8524" y="15644"/>
                  </a:cubicBezTo>
                  <a:cubicBezTo>
                    <a:pt x="11356" y="15644"/>
                    <a:pt x="12227" y="12764"/>
                    <a:pt x="12441" y="11784"/>
                  </a:cubicBezTo>
                  <a:lnTo>
                    <a:pt x="12441" y="11784"/>
                  </a:lnTo>
                  <a:cubicBezTo>
                    <a:pt x="12361" y="12369"/>
                    <a:pt x="12353" y="13547"/>
                    <a:pt x="13570" y="13547"/>
                  </a:cubicBezTo>
                  <a:cubicBezTo>
                    <a:pt x="13768" y="13547"/>
                    <a:pt x="14000" y="13515"/>
                    <a:pt x="14269" y="13445"/>
                  </a:cubicBezTo>
                  <a:cubicBezTo>
                    <a:pt x="16732" y="12799"/>
                    <a:pt x="15491" y="10341"/>
                    <a:pt x="15491" y="10341"/>
                  </a:cubicBezTo>
                  <a:lnTo>
                    <a:pt x="15491" y="10341"/>
                  </a:lnTo>
                  <a:cubicBezTo>
                    <a:pt x="15491" y="10341"/>
                    <a:pt x="17464" y="11503"/>
                    <a:pt x="19351" y="11503"/>
                  </a:cubicBezTo>
                  <a:cubicBezTo>
                    <a:pt x="19964" y="11503"/>
                    <a:pt x="20569" y="11380"/>
                    <a:pt x="21094" y="11054"/>
                  </a:cubicBezTo>
                  <a:cubicBezTo>
                    <a:pt x="23229" y="9727"/>
                    <a:pt x="19285" y="7313"/>
                    <a:pt x="19285" y="7313"/>
                  </a:cubicBezTo>
                  <a:cubicBezTo>
                    <a:pt x="19285" y="7313"/>
                    <a:pt x="24611" y="5852"/>
                    <a:pt x="23725" y="3907"/>
                  </a:cubicBezTo>
                  <a:cubicBezTo>
                    <a:pt x="23482" y="3374"/>
                    <a:pt x="22887" y="3180"/>
                    <a:pt x="22152" y="3180"/>
                  </a:cubicBezTo>
                  <a:cubicBezTo>
                    <a:pt x="20202" y="3180"/>
                    <a:pt x="17262" y="4540"/>
                    <a:pt x="17262" y="4540"/>
                  </a:cubicBezTo>
                  <a:cubicBezTo>
                    <a:pt x="17262" y="4540"/>
                    <a:pt x="20589" y="208"/>
                    <a:pt x="16685" y="7"/>
                  </a:cubicBezTo>
                  <a:cubicBezTo>
                    <a:pt x="16603" y="3"/>
                    <a:pt x="16521" y="1"/>
                    <a:pt x="1644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7"/>
            <p:cNvSpPr/>
            <p:nvPr/>
          </p:nvSpPr>
          <p:spPr>
            <a:xfrm>
              <a:off x="2257025" y="3781950"/>
              <a:ext cx="182850" cy="122000"/>
            </a:xfrm>
            <a:custGeom>
              <a:rect b="b" l="l" r="r" t="t"/>
              <a:pathLst>
                <a:path extrusionOk="0" h="4880" w="7314">
                  <a:moveTo>
                    <a:pt x="4670" y="1"/>
                  </a:moveTo>
                  <a:cubicBezTo>
                    <a:pt x="4086" y="1"/>
                    <a:pt x="3443" y="127"/>
                    <a:pt x="2807" y="392"/>
                  </a:cubicBezTo>
                  <a:cubicBezTo>
                    <a:pt x="1047" y="1122"/>
                    <a:pt x="0" y="2633"/>
                    <a:pt x="471" y="3764"/>
                  </a:cubicBezTo>
                  <a:cubicBezTo>
                    <a:pt x="770" y="4486"/>
                    <a:pt x="1615" y="4880"/>
                    <a:pt x="2646" y="4880"/>
                  </a:cubicBezTo>
                  <a:cubicBezTo>
                    <a:pt x="3229" y="4880"/>
                    <a:pt x="3871" y="4754"/>
                    <a:pt x="4507" y="4490"/>
                  </a:cubicBezTo>
                  <a:cubicBezTo>
                    <a:pt x="6267" y="3760"/>
                    <a:pt x="7314" y="2249"/>
                    <a:pt x="6843" y="1118"/>
                  </a:cubicBezTo>
                  <a:cubicBezTo>
                    <a:pt x="6544" y="395"/>
                    <a:pt x="5699" y="1"/>
                    <a:pt x="4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7"/>
            <p:cNvSpPr/>
            <p:nvPr/>
          </p:nvSpPr>
          <p:spPr>
            <a:xfrm>
              <a:off x="1834675" y="4507975"/>
              <a:ext cx="709125" cy="843400"/>
            </a:xfrm>
            <a:custGeom>
              <a:rect b="b" l="l" r="r" t="t"/>
              <a:pathLst>
                <a:path extrusionOk="0" h="33736" w="28365">
                  <a:moveTo>
                    <a:pt x="6127" y="1"/>
                  </a:moveTo>
                  <a:cubicBezTo>
                    <a:pt x="5816" y="1"/>
                    <a:pt x="5531" y="77"/>
                    <a:pt x="5276" y="237"/>
                  </a:cubicBezTo>
                  <a:cubicBezTo>
                    <a:pt x="0" y="3546"/>
                    <a:pt x="21494" y="33736"/>
                    <a:pt x="21494" y="33736"/>
                  </a:cubicBezTo>
                  <a:lnTo>
                    <a:pt x="28365" y="29427"/>
                  </a:lnTo>
                  <a:cubicBezTo>
                    <a:pt x="28365" y="29427"/>
                    <a:pt x="12236" y="1"/>
                    <a:pt x="612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7"/>
            <p:cNvSpPr/>
            <p:nvPr/>
          </p:nvSpPr>
          <p:spPr>
            <a:xfrm>
              <a:off x="2019050" y="4597925"/>
              <a:ext cx="438625" cy="699800"/>
            </a:xfrm>
            <a:custGeom>
              <a:rect b="b" l="l" r="r" t="t"/>
              <a:pathLst>
                <a:path extrusionOk="0" h="27992" w="17545">
                  <a:moveTo>
                    <a:pt x="23" y="1"/>
                  </a:moveTo>
                  <a:lnTo>
                    <a:pt x="0" y="15"/>
                  </a:lnTo>
                  <a:cubicBezTo>
                    <a:pt x="4847" y="8255"/>
                    <a:pt x="12276" y="19632"/>
                    <a:pt x="17468" y="27872"/>
                  </a:cubicBezTo>
                  <a:lnTo>
                    <a:pt x="17468" y="27872"/>
                  </a:lnTo>
                  <a:cubicBezTo>
                    <a:pt x="12449" y="19676"/>
                    <a:pt x="5269" y="7907"/>
                    <a:pt x="23" y="1"/>
                  </a:cubicBezTo>
                  <a:close/>
                  <a:moveTo>
                    <a:pt x="17468" y="27872"/>
                  </a:moveTo>
                  <a:cubicBezTo>
                    <a:pt x="17493" y="27912"/>
                    <a:pt x="17517" y="27952"/>
                    <a:pt x="17542" y="27992"/>
                  </a:cubicBezTo>
                  <a:lnTo>
                    <a:pt x="17544" y="27992"/>
                  </a:lnTo>
                  <a:cubicBezTo>
                    <a:pt x="17519" y="27952"/>
                    <a:pt x="17494" y="27912"/>
                    <a:pt x="17468" y="278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7"/>
            <p:cNvSpPr/>
            <p:nvPr/>
          </p:nvSpPr>
          <p:spPr>
            <a:xfrm>
              <a:off x="1953000" y="4023650"/>
              <a:ext cx="844875" cy="1159650"/>
            </a:xfrm>
            <a:custGeom>
              <a:rect b="b" l="l" r="r" t="t"/>
              <a:pathLst>
                <a:path extrusionOk="0" h="46386" w="33795">
                  <a:moveTo>
                    <a:pt x="8284" y="0"/>
                  </a:moveTo>
                  <a:cubicBezTo>
                    <a:pt x="7965" y="0"/>
                    <a:pt x="7661" y="68"/>
                    <a:pt x="7375" y="209"/>
                  </a:cubicBezTo>
                  <a:cubicBezTo>
                    <a:pt x="0" y="3849"/>
                    <a:pt x="24191" y="46386"/>
                    <a:pt x="24191" y="46386"/>
                  </a:cubicBezTo>
                  <a:lnTo>
                    <a:pt x="33794" y="41647"/>
                  </a:lnTo>
                  <a:cubicBezTo>
                    <a:pt x="33794" y="41647"/>
                    <a:pt x="16197" y="0"/>
                    <a:pt x="828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7"/>
            <p:cNvSpPr/>
            <p:nvPr/>
          </p:nvSpPr>
          <p:spPr>
            <a:xfrm>
              <a:off x="2195075" y="4146400"/>
              <a:ext cx="482475" cy="977825"/>
            </a:xfrm>
            <a:custGeom>
              <a:rect b="b" l="l" r="r" t="t"/>
              <a:pathLst>
                <a:path extrusionOk="0" h="39113" w="19299">
                  <a:moveTo>
                    <a:pt x="26" y="1"/>
                  </a:moveTo>
                  <a:lnTo>
                    <a:pt x="1" y="13"/>
                  </a:lnTo>
                  <a:cubicBezTo>
                    <a:pt x="5369" y="11505"/>
                    <a:pt x="13586" y="27580"/>
                    <a:pt x="19298" y="39113"/>
                  </a:cubicBezTo>
                  <a:cubicBezTo>
                    <a:pt x="13759" y="27661"/>
                    <a:pt x="5818" y="11185"/>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7"/>
            <p:cNvSpPr/>
            <p:nvPr/>
          </p:nvSpPr>
          <p:spPr>
            <a:xfrm>
              <a:off x="5242375" y="4787100"/>
              <a:ext cx="510825" cy="607600"/>
            </a:xfrm>
            <a:custGeom>
              <a:rect b="b" l="l" r="r" t="t"/>
              <a:pathLst>
                <a:path extrusionOk="0" h="24304" w="20433">
                  <a:moveTo>
                    <a:pt x="16019" y="1"/>
                  </a:moveTo>
                  <a:cubicBezTo>
                    <a:pt x="11619" y="1"/>
                    <a:pt x="0" y="21199"/>
                    <a:pt x="0" y="21199"/>
                  </a:cubicBezTo>
                  <a:lnTo>
                    <a:pt x="4948" y="24303"/>
                  </a:lnTo>
                  <a:cubicBezTo>
                    <a:pt x="4948" y="24303"/>
                    <a:pt x="20433" y="2554"/>
                    <a:pt x="16632" y="172"/>
                  </a:cubicBezTo>
                  <a:cubicBezTo>
                    <a:pt x="16448" y="56"/>
                    <a:pt x="16243" y="1"/>
                    <a:pt x="160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7"/>
            <p:cNvSpPr/>
            <p:nvPr/>
          </p:nvSpPr>
          <p:spPr>
            <a:xfrm>
              <a:off x="5303925" y="4851825"/>
              <a:ext cx="316550" cy="503875"/>
            </a:xfrm>
            <a:custGeom>
              <a:rect b="b" l="l" r="r" t="t"/>
              <a:pathLst>
                <a:path extrusionOk="0" h="20155" w="12662">
                  <a:moveTo>
                    <a:pt x="12638" y="1"/>
                  </a:moveTo>
                  <a:cubicBezTo>
                    <a:pt x="8325" y="6365"/>
                    <a:pt x="4071" y="13603"/>
                    <a:pt x="1" y="20155"/>
                  </a:cubicBezTo>
                  <a:cubicBezTo>
                    <a:pt x="1630" y="17768"/>
                    <a:pt x="4825" y="12615"/>
                    <a:pt x="6426" y="10144"/>
                  </a:cubicBezTo>
                  <a:cubicBezTo>
                    <a:pt x="8574" y="6810"/>
                    <a:pt x="10684" y="3455"/>
                    <a:pt x="12662" y="16"/>
                  </a:cubicBezTo>
                  <a:lnTo>
                    <a:pt x="12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7"/>
            <p:cNvSpPr/>
            <p:nvPr/>
          </p:nvSpPr>
          <p:spPr>
            <a:xfrm>
              <a:off x="5059300" y="4438225"/>
              <a:ext cx="608650" cy="835350"/>
            </a:xfrm>
            <a:custGeom>
              <a:rect b="b" l="l" r="r" t="t"/>
              <a:pathLst>
                <a:path extrusionOk="0" h="33414" w="24346">
                  <a:moveTo>
                    <a:pt x="18379" y="0"/>
                  </a:moveTo>
                  <a:cubicBezTo>
                    <a:pt x="12677" y="0"/>
                    <a:pt x="1" y="29999"/>
                    <a:pt x="1" y="29999"/>
                  </a:cubicBezTo>
                  <a:lnTo>
                    <a:pt x="6920" y="33413"/>
                  </a:lnTo>
                  <a:cubicBezTo>
                    <a:pt x="6920" y="33413"/>
                    <a:pt x="24346" y="2772"/>
                    <a:pt x="19035" y="151"/>
                  </a:cubicBezTo>
                  <a:cubicBezTo>
                    <a:pt x="18828" y="49"/>
                    <a:pt x="18609" y="0"/>
                    <a:pt x="1837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7"/>
            <p:cNvSpPr/>
            <p:nvPr/>
          </p:nvSpPr>
          <p:spPr>
            <a:xfrm>
              <a:off x="5145450" y="4526550"/>
              <a:ext cx="348200" cy="704250"/>
            </a:xfrm>
            <a:custGeom>
              <a:rect b="b" l="l" r="r" t="t"/>
              <a:pathLst>
                <a:path extrusionOk="0" h="28170" w="13928">
                  <a:moveTo>
                    <a:pt x="13902" y="0"/>
                  </a:moveTo>
                  <a:cubicBezTo>
                    <a:pt x="9626" y="8051"/>
                    <a:pt x="4117" y="19786"/>
                    <a:pt x="32" y="28105"/>
                  </a:cubicBezTo>
                  <a:lnTo>
                    <a:pt x="32" y="28105"/>
                  </a:lnTo>
                  <a:cubicBezTo>
                    <a:pt x="4169" y="19955"/>
                    <a:pt x="10143" y="8230"/>
                    <a:pt x="13928" y="13"/>
                  </a:cubicBezTo>
                  <a:lnTo>
                    <a:pt x="13902" y="0"/>
                  </a:lnTo>
                  <a:close/>
                  <a:moveTo>
                    <a:pt x="32" y="28105"/>
                  </a:moveTo>
                  <a:lnTo>
                    <a:pt x="32" y="28105"/>
                  </a:lnTo>
                  <a:cubicBezTo>
                    <a:pt x="22" y="28125"/>
                    <a:pt x="11" y="28146"/>
                    <a:pt x="1" y="28167"/>
                  </a:cubicBezTo>
                  <a:lnTo>
                    <a:pt x="1" y="28169"/>
                  </a:lnTo>
                  <a:cubicBezTo>
                    <a:pt x="11" y="28148"/>
                    <a:pt x="22" y="28126"/>
                    <a:pt x="32" y="281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7"/>
            <p:cNvSpPr/>
            <p:nvPr/>
          </p:nvSpPr>
          <p:spPr>
            <a:xfrm>
              <a:off x="2067850" y="4357525"/>
              <a:ext cx="3537900" cy="1117825"/>
            </a:xfrm>
            <a:custGeom>
              <a:rect b="b" l="l" r="r" t="t"/>
              <a:pathLst>
                <a:path extrusionOk="0" h="44713" w="141516">
                  <a:moveTo>
                    <a:pt x="65293" y="1"/>
                  </a:moveTo>
                  <a:cubicBezTo>
                    <a:pt x="36483" y="1"/>
                    <a:pt x="35520" y="20832"/>
                    <a:pt x="35520" y="20832"/>
                  </a:cubicBezTo>
                  <a:cubicBezTo>
                    <a:pt x="21454" y="20832"/>
                    <a:pt x="18616" y="32778"/>
                    <a:pt x="18616" y="32778"/>
                  </a:cubicBezTo>
                  <a:cubicBezTo>
                    <a:pt x="5077" y="32778"/>
                    <a:pt x="0" y="44713"/>
                    <a:pt x="0" y="44713"/>
                  </a:cubicBezTo>
                  <a:lnTo>
                    <a:pt x="141516" y="44713"/>
                  </a:lnTo>
                  <a:cubicBezTo>
                    <a:pt x="141516" y="44713"/>
                    <a:pt x="135588" y="32778"/>
                    <a:pt x="119781" y="32778"/>
                  </a:cubicBezTo>
                  <a:cubicBezTo>
                    <a:pt x="119781" y="32778"/>
                    <a:pt x="116468" y="20832"/>
                    <a:pt x="100049" y="20832"/>
                  </a:cubicBezTo>
                  <a:cubicBezTo>
                    <a:pt x="100049" y="20832"/>
                    <a:pt x="98924" y="1"/>
                    <a:pt x="652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2" name="Google Shape;312;p27"/>
          <p:cNvSpPr txBox="1"/>
          <p:nvPr>
            <p:ph type="ctrTitle"/>
          </p:nvPr>
        </p:nvSpPr>
        <p:spPr>
          <a:xfrm>
            <a:off x="4856425" y="1359600"/>
            <a:ext cx="3572400" cy="227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5300"/>
              <a:t>Lapbooks</a:t>
            </a:r>
            <a:r>
              <a:rPr lang="en" sz="5500"/>
              <a:t> &gt;</a:t>
            </a:r>
            <a:br>
              <a:rPr lang="en" sz="3900"/>
            </a:br>
            <a:r>
              <a:rPr lang="en" sz="3200"/>
              <a:t>A creative and enriching tool</a:t>
            </a:r>
            <a:endParaRPr sz="3200"/>
          </a:p>
        </p:txBody>
      </p:sp>
      <p:grpSp>
        <p:nvGrpSpPr>
          <p:cNvPr id="313" name="Google Shape;313;p27"/>
          <p:cNvGrpSpPr/>
          <p:nvPr/>
        </p:nvGrpSpPr>
        <p:grpSpPr>
          <a:xfrm>
            <a:off x="1569072" y="967986"/>
            <a:ext cx="2600932" cy="3207529"/>
            <a:chOff x="4366025" y="1217575"/>
            <a:chExt cx="3014175" cy="3717150"/>
          </a:xfrm>
        </p:grpSpPr>
        <p:sp>
          <p:nvSpPr>
            <p:cNvPr id="314" name="Google Shape;314;p27"/>
            <p:cNvSpPr/>
            <p:nvPr/>
          </p:nvSpPr>
          <p:spPr>
            <a:xfrm>
              <a:off x="4775750" y="1217575"/>
              <a:ext cx="2037575" cy="3163725"/>
            </a:xfrm>
            <a:custGeom>
              <a:rect b="b" l="l" r="r" t="t"/>
              <a:pathLst>
                <a:path extrusionOk="0" h="126549" w="81503">
                  <a:moveTo>
                    <a:pt x="1" y="0"/>
                  </a:moveTo>
                  <a:lnTo>
                    <a:pt x="1" y="126549"/>
                  </a:lnTo>
                  <a:lnTo>
                    <a:pt x="81502" y="126549"/>
                  </a:lnTo>
                  <a:lnTo>
                    <a:pt x="81502"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7"/>
            <p:cNvSpPr/>
            <p:nvPr/>
          </p:nvSpPr>
          <p:spPr>
            <a:xfrm>
              <a:off x="4366025" y="1217575"/>
              <a:ext cx="409750" cy="318250"/>
            </a:xfrm>
            <a:custGeom>
              <a:rect b="b" l="l" r="r" t="t"/>
              <a:pathLst>
                <a:path extrusionOk="0" h="12730" w="16390">
                  <a:moveTo>
                    <a:pt x="16390" y="0"/>
                  </a:moveTo>
                  <a:lnTo>
                    <a:pt x="1" y="8247"/>
                  </a:lnTo>
                  <a:lnTo>
                    <a:pt x="16390" y="12729"/>
                  </a:lnTo>
                  <a:lnTo>
                    <a:pt x="16390"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7"/>
            <p:cNvSpPr/>
            <p:nvPr/>
          </p:nvSpPr>
          <p:spPr>
            <a:xfrm>
              <a:off x="4775750" y="1346400"/>
              <a:ext cx="1914025" cy="3163750"/>
            </a:xfrm>
            <a:custGeom>
              <a:rect b="b" l="l" r="r" t="t"/>
              <a:pathLst>
                <a:path extrusionOk="0" h="126550" w="76561">
                  <a:moveTo>
                    <a:pt x="1" y="1"/>
                  </a:moveTo>
                  <a:lnTo>
                    <a:pt x="1" y="126550"/>
                  </a:lnTo>
                  <a:lnTo>
                    <a:pt x="76560" y="126550"/>
                  </a:lnTo>
                  <a:lnTo>
                    <a:pt x="76560"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7"/>
            <p:cNvSpPr/>
            <p:nvPr/>
          </p:nvSpPr>
          <p:spPr>
            <a:xfrm>
              <a:off x="4931225" y="1517575"/>
              <a:ext cx="1603075" cy="2583450"/>
            </a:xfrm>
            <a:custGeom>
              <a:rect b="b" l="l" r="r" t="t"/>
              <a:pathLst>
                <a:path extrusionOk="0" h="103338" w="64123">
                  <a:moveTo>
                    <a:pt x="32060" y="0"/>
                  </a:moveTo>
                  <a:cubicBezTo>
                    <a:pt x="14353" y="0"/>
                    <a:pt x="1" y="15800"/>
                    <a:pt x="1" y="35294"/>
                  </a:cubicBezTo>
                  <a:lnTo>
                    <a:pt x="1" y="103338"/>
                  </a:lnTo>
                  <a:lnTo>
                    <a:pt x="64122" y="103338"/>
                  </a:lnTo>
                  <a:lnTo>
                    <a:pt x="64122" y="35294"/>
                  </a:lnTo>
                  <a:cubicBezTo>
                    <a:pt x="64122" y="15800"/>
                    <a:pt x="49767" y="0"/>
                    <a:pt x="320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7"/>
            <p:cNvSpPr/>
            <p:nvPr/>
          </p:nvSpPr>
          <p:spPr>
            <a:xfrm>
              <a:off x="5725275" y="2708400"/>
              <a:ext cx="835700" cy="1291150"/>
            </a:xfrm>
            <a:custGeom>
              <a:rect b="b" l="l" r="r" t="t"/>
              <a:pathLst>
                <a:path extrusionOk="0" h="51646" w="33428">
                  <a:moveTo>
                    <a:pt x="11953" y="1"/>
                  </a:moveTo>
                  <a:cubicBezTo>
                    <a:pt x="2893" y="1"/>
                    <a:pt x="0" y="18061"/>
                    <a:pt x="0" y="18061"/>
                  </a:cubicBezTo>
                  <a:lnTo>
                    <a:pt x="27808" y="51645"/>
                  </a:lnTo>
                  <a:cubicBezTo>
                    <a:pt x="27808" y="51645"/>
                    <a:pt x="33428" y="21810"/>
                    <a:pt x="29765" y="18833"/>
                  </a:cubicBezTo>
                  <a:cubicBezTo>
                    <a:pt x="29214" y="18385"/>
                    <a:pt x="28599" y="18195"/>
                    <a:pt x="27952" y="18195"/>
                  </a:cubicBezTo>
                  <a:cubicBezTo>
                    <a:pt x="24297" y="18195"/>
                    <a:pt x="19614" y="24261"/>
                    <a:pt x="19614" y="24261"/>
                  </a:cubicBezTo>
                  <a:cubicBezTo>
                    <a:pt x="19614" y="24261"/>
                    <a:pt x="28043" y="12018"/>
                    <a:pt x="23361" y="9231"/>
                  </a:cubicBezTo>
                  <a:cubicBezTo>
                    <a:pt x="22788" y="8890"/>
                    <a:pt x="22201" y="8740"/>
                    <a:pt x="21611" y="8740"/>
                  </a:cubicBezTo>
                  <a:cubicBezTo>
                    <a:pt x="17686" y="8740"/>
                    <a:pt x="13652" y="15366"/>
                    <a:pt x="13087" y="16327"/>
                  </a:cubicBezTo>
                  <a:lnTo>
                    <a:pt x="13087" y="16327"/>
                  </a:lnTo>
                  <a:cubicBezTo>
                    <a:pt x="13902" y="14907"/>
                    <a:pt x="21704" y="888"/>
                    <a:pt x="12611" y="32"/>
                  </a:cubicBezTo>
                  <a:cubicBezTo>
                    <a:pt x="12388" y="11"/>
                    <a:pt x="12169" y="1"/>
                    <a:pt x="119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7"/>
            <p:cNvSpPr/>
            <p:nvPr/>
          </p:nvSpPr>
          <p:spPr>
            <a:xfrm>
              <a:off x="5430775" y="1517575"/>
              <a:ext cx="1073450" cy="742550"/>
            </a:xfrm>
            <a:custGeom>
              <a:rect b="b" l="l" r="r" t="t"/>
              <a:pathLst>
                <a:path extrusionOk="0" h="29702" w="42938">
                  <a:moveTo>
                    <a:pt x="12081" y="0"/>
                  </a:moveTo>
                  <a:cubicBezTo>
                    <a:pt x="8165" y="0"/>
                    <a:pt x="4416" y="772"/>
                    <a:pt x="948" y="2187"/>
                  </a:cubicBezTo>
                  <a:cubicBezTo>
                    <a:pt x="287" y="7121"/>
                    <a:pt x="1" y="14747"/>
                    <a:pt x="4005" y="17123"/>
                  </a:cubicBezTo>
                  <a:cubicBezTo>
                    <a:pt x="4951" y="17684"/>
                    <a:pt x="5900" y="17921"/>
                    <a:pt x="6828" y="17921"/>
                  </a:cubicBezTo>
                  <a:cubicBezTo>
                    <a:pt x="11798" y="17921"/>
                    <a:pt x="16170" y="11129"/>
                    <a:pt x="16292" y="10940"/>
                  </a:cubicBezTo>
                  <a:lnTo>
                    <a:pt x="16292" y="10940"/>
                  </a:lnTo>
                  <a:cubicBezTo>
                    <a:pt x="16200" y="11154"/>
                    <a:pt x="12013" y="21096"/>
                    <a:pt x="15943" y="23135"/>
                  </a:cubicBezTo>
                  <a:cubicBezTo>
                    <a:pt x="16525" y="23438"/>
                    <a:pt x="17188" y="23567"/>
                    <a:pt x="17895" y="23567"/>
                  </a:cubicBezTo>
                  <a:cubicBezTo>
                    <a:pt x="22014" y="23567"/>
                    <a:pt x="27647" y="19187"/>
                    <a:pt x="27647" y="19187"/>
                  </a:cubicBezTo>
                  <a:lnTo>
                    <a:pt x="27647" y="19187"/>
                  </a:lnTo>
                  <a:cubicBezTo>
                    <a:pt x="27647" y="19187"/>
                    <a:pt x="24605" y="23850"/>
                    <a:pt x="27647" y="28476"/>
                  </a:cubicBezTo>
                  <a:cubicBezTo>
                    <a:pt x="28221" y="29348"/>
                    <a:pt x="29293" y="29701"/>
                    <a:pt x="30655" y="29701"/>
                  </a:cubicBezTo>
                  <a:cubicBezTo>
                    <a:pt x="34023" y="29701"/>
                    <a:pt x="39167" y="27539"/>
                    <a:pt x="42938" y="25696"/>
                  </a:cubicBezTo>
                  <a:cubicBezTo>
                    <a:pt x="41432" y="19809"/>
                    <a:pt x="38570" y="14545"/>
                    <a:pt x="34749" y="10339"/>
                  </a:cubicBezTo>
                  <a:cubicBezTo>
                    <a:pt x="28948" y="3952"/>
                    <a:pt x="20931" y="0"/>
                    <a:pt x="120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7"/>
            <p:cNvSpPr/>
            <p:nvPr/>
          </p:nvSpPr>
          <p:spPr>
            <a:xfrm>
              <a:off x="5344750" y="2559900"/>
              <a:ext cx="359425" cy="435300"/>
            </a:xfrm>
            <a:custGeom>
              <a:rect b="b" l="l" r="r" t="t"/>
              <a:pathLst>
                <a:path extrusionOk="0" h="17412" w="14377">
                  <a:moveTo>
                    <a:pt x="9387" y="1"/>
                  </a:moveTo>
                  <a:lnTo>
                    <a:pt x="1" y="13071"/>
                  </a:lnTo>
                  <a:lnTo>
                    <a:pt x="4991" y="17412"/>
                  </a:lnTo>
                  <a:lnTo>
                    <a:pt x="14377" y="4341"/>
                  </a:lnTo>
                  <a:lnTo>
                    <a:pt x="9387" y="1"/>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7"/>
            <p:cNvSpPr/>
            <p:nvPr/>
          </p:nvSpPr>
          <p:spPr>
            <a:xfrm>
              <a:off x="5469075" y="2615400"/>
              <a:ext cx="131225" cy="266050"/>
            </a:xfrm>
            <a:custGeom>
              <a:rect b="b" l="l" r="r" t="t"/>
              <a:pathLst>
                <a:path extrusionOk="0" h="10642" w="5249">
                  <a:moveTo>
                    <a:pt x="2819" y="0"/>
                  </a:moveTo>
                  <a:lnTo>
                    <a:pt x="2820" y="3"/>
                  </a:lnTo>
                  <a:lnTo>
                    <a:pt x="2822" y="0"/>
                  </a:lnTo>
                  <a:close/>
                  <a:moveTo>
                    <a:pt x="2820" y="3"/>
                  </a:moveTo>
                  <a:lnTo>
                    <a:pt x="1374" y="2013"/>
                  </a:lnTo>
                  <a:cubicBezTo>
                    <a:pt x="1374" y="2013"/>
                    <a:pt x="1" y="7996"/>
                    <a:pt x="3283" y="10642"/>
                  </a:cubicBezTo>
                  <a:lnTo>
                    <a:pt x="5248" y="7905"/>
                  </a:lnTo>
                  <a:lnTo>
                    <a:pt x="2820" y="3"/>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7"/>
            <p:cNvSpPr/>
            <p:nvPr/>
          </p:nvSpPr>
          <p:spPr>
            <a:xfrm>
              <a:off x="5494750" y="2229475"/>
              <a:ext cx="545825" cy="621725"/>
            </a:xfrm>
            <a:custGeom>
              <a:rect b="b" l="l" r="r" t="t"/>
              <a:pathLst>
                <a:path extrusionOk="0" h="24869" w="21833">
                  <a:moveTo>
                    <a:pt x="9505" y="0"/>
                  </a:moveTo>
                  <a:cubicBezTo>
                    <a:pt x="9505" y="0"/>
                    <a:pt x="7583" y="3565"/>
                    <a:pt x="3791" y="10599"/>
                  </a:cubicBezTo>
                  <a:cubicBezTo>
                    <a:pt x="1" y="17633"/>
                    <a:pt x="1105" y="21348"/>
                    <a:pt x="4972" y="23874"/>
                  </a:cubicBezTo>
                  <a:cubicBezTo>
                    <a:pt x="6027" y="24563"/>
                    <a:pt x="7132" y="24868"/>
                    <a:pt x="8222" y="24868"/>
                  </a:cubicBezTo>
                  <a:cubicBezTo>
                    <a:pt x="11128" y="24868"/>
                    <a:pt x="13934" y="22706"/>
                    <a:pt x="15445" y="19903"/>
                  </a:cubicBezTo>
                  <a:cubicBezTo>
                    <a:pt x="17523" y="16051"/>
                    <a:pt x="21832" y="8054"/>
                    <a:pt x="21832" y="8054"/>
                  </a:cubicBezTo>
                  <a:lnTo>
                    <a:pt x="9505" y="0"/>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7"/>
            <p:cNvSpPr/>
            <p:nvPr/>
          </p:nvSpPr>
          <p:spPr>
            <a:xfrm>
              <a:off x="5474200" y="2376725"/>
              <a:ext cx="170175" cy="187225"/>
            </a:xfrm>
            <a:custGeom>
              <a:rect b="b" l="l" r="r" t="t"/>
              <a:pathLst>
                <a:path extrusionOk="0" h="7489" w="6807">
                  <a:moveTo>
                    <a:pt x="3403" y="0"/>
                  </a:moveTo>
                  <a:cubicBezTo>
                    <a:pt x="1525" y="0"/>
                    <a:pt x="0" y="1676"/>
                    <a:pt x="0" y="3744"/>
                  </a:cubicBezTo>
                  <a:cubicBezTo>
                    <a:pt x="0" y="5813"/>
                    <a:pt x="1525" y="7489"/>
                    <a:pt x="3403" y="7489"/>
                  </a:cubicBezTo>
                  <a:cubicBezTo>
                    <a:pt x="5281" y="7489"/>
                    <a:pt x="6806" y="5813"/>
                    <a:pt x="6806" y="3744"/>
                  </a:cubicBezTo>
                  <a:cubicBezTo>
                    <a:pt x="6806" y="1676"/>
                    <a:pt x="5281" y="0"/>
                    <a:pt x="3403" y="0"/>
                  </a:cubicBez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7"/>
            <p:cNvSpPr/>
            <p:nvPr/>
          </p:nvSpPr>
          <p:spPr>
            <a:xfrm>
              <a:off x="5752800" y="2500275"/>
              <a:ext cx="137825" cy="228000"/>
            </a:xfrm>
            <a:custGeom>
              <a:rect b="b" l="l" r="r" t="t"/>
              <a:pathLst>
                <a:path extrusionOk="0" h="9120" w="5513">
                  <a:moveTo>
                    <a:pt x="3760" y="1"/>
                  </a:moveTo>
                  <a:cubicBezTo>
                    <a:pt x="3643" y="1"/>
                    <a:pt x="3511" y="35"/>
                    <a:pt x="3406" y="89"/>
                  </a:cubicBezTo>
                  <a:cubicBezTo>
                    <a:pt x="2639" y="544"/>
                    <a:pt x="2463" y="1602"/>
                    <a:pt x="2201" y="2422"/>
                  </a:cubicBezTo>
                  <a:cubicBezTo>
                    <a:pt x="1944" y="3388"/>
                    <a:pt x="1679" y="4355"/>
                    <a:pt x="1503" y="5346"/>
                  </a:cubicBezTo>
                  <a:cubicBezTo>
                    <a:pt x="1375" y="6101"/>
                    <a:pt x="1262" y="6857"/>
                    <a:pt x="1190" y="7622"/>
                  </a:cubicBezTo>
                  <a:lnTo>
                    <a:pt x="1190" y="7622"/>
                  </a:lnTo>
                  <a:cubicBezTo>
                    <a:pt x="826" y="6822"/>
                    <a:pt x="445" y="6030"/>
                    <a:pt x="34" y="5257"/>
                  </a:cubicBezTo>
                  <a:lnTo>
                    <a:pt x="0" y="5274"/>
                  </a:lnTo>
                  <a:cubicBezTo>
                    <a:pt x="344" y="6349"/>
                    <a:pt x="736" y="7400"/>
                    <a:pt x="1152" y="8441"/>
                  </a:cubicBezTo>
                  <a:lnTo>
                    <a:pt x="1424" y="9119"/>
                  </a:lnTo>
                  <a:cubicBezTo>
                    <a:pt x="1554" y="7888"/>
                    <a:pt x="1650" y="6628"/>
                    <a:pt x="1806" y="5401"/>
                  </a:cubicBezTo>
                  <a:cubicBezTo>
                    <a:pt x="1927" y="4413"/>
                    <a:pt x="2023" y="3410"/>
                    <a:pt x="2307" y="2460"/>
                  </a:cubicBezTo>
                  <a:cubicBezTo>
                    <a:pt x="2530" y="1753"/>
                    <a:pt x="3028" y="387"/>
                    <a:pt x="3798" y="351"/>
                  </a:cubicBezTo>
                  <a:cubicBezTo>
                    <a:pt x="3817" y="351"/>
                    <a:pt x="3837" y="350"/>
                    <a:pt x="3856" y="350"/>
                  </a:cubicBezTo>
                  <a:cubicBezTo>
                    <a:pt x="4805" y="350"/>
                    <a:pt x="5368" y="1039"/>
                    <a:pt x="5385" y="2104"/>
                  </a:cubicBezTo>
                  <a:lnTo>
                    <a:pt x="5419" y="2109"/>
                  </a:lnTo>
                  <a:cubicBezTo>
                    <a:pt x="5512" y="1599"/>
                    <a:pt x="5440" y="1029"/>
                    <a:pt x="5128" y="613"/>
                  </a:cubicBezTo>
                  <a:cubicBezTo>
                    <a:pt x="4815" y="173"/>
                    <a:pt x="4284" y="14"/>
                    <a:pt x="3803" y="2"/>
                  </a:cubicBezTo>
                  <a:cubicBezTo>
                    <a:pt x="3789" y="1"/>
                    <a:pt x="3775" y="1"/>
                    <a:pt x="37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7"/>
            <p:cNvSpPr/>
            <p:nvPr/>
          </p:nvSpPr>
          <p:spPr>
            <a:xfrm>
              <a:off x="5391275" y="2096000"/>
              <a:ext cx="726850" cy="586525"/>
            </a:xfrm>
            <a:custGeom>
              <a:rect b="b" l="l" r="r" t="t"/>
              <a:pathLst>
                <a:path extrusionOk="0" h="23461" w="29074">
                  <a:moveTo>
                    <a:pt x="17435" y="0"/>
                  </a:moveTo>
                  <a:cubicBezTo>
                    <a:pt x="14250" y="0"/>
                    <a:pt x="14053" y="1893"/>
                    <a:pt x="9833" y="1893"/>
                  </a:cubicBezTo>
                  <a:cubicBezTo>
                    <a:pt x="9744" y="1893"/>
                    <a:pt x="9653" y="1893"/>
                    <a:pt x="9560" y="1891"/>
                  </a:cubicBezTo>
                  <a:cubicBezTo>
                    <a:pt x="9486" y="1889"/>
                    <a:pt x="9412" y="1889"/>
                    <a:pt x="9338" y="1889"/>
                  </a:cubicBezTo>
                  <a:cubicBezTo>
                    <a:pt x="4936" y="1889"/>
                    <a:pt x="2014" y="4424"/>
                    <a:pt x="1016" y="8225"/>
                  </a:cubicBezTo>
                  <a:cubicBezTo>
                    <a:pt x="1" y="12092"/>
                    <a:pt x="3317" y="14973"/>
                    <a:pt x="3317" y="14973"/>
                  </a:cubicBezTo>
                  <a:cubicBezTo>
                    <a:pt x="3317" y="12905"/>
                    <a:pt x="4842" y="11229"/>
                    <a:pt x="6720" y="11229"/>
                  </a:cubicBezTo>
                  <a:cubicBezTo>
                    <a:pt x="7908" y="11229"/>
                    <a:pt x="8952" y="11898"/>
                    <a:pt x="9560" y="12912"/>
                  </a:cubicBezTo>
                  <a:cubicBezTo>
                    <a:pt x="9560" y="12912"/>
                    <a:pt x="10338" y="13546"/>
                    <a:pt x="11414" y="13546"/>
                  </a:cubicBezTo>
                  <a:cubicBezTo>
                    <a:pt x="12141" y="13546"/>
                    <a:pt x="13004" y="13256"/>
                    <a:pt x="13855" y="12285"/>
                  </a:cubicBezTo>
                  <a:cubicBezTo>
                    <a:pt x="14694" y="11328"/>
                    <a:pt x="15384" y="10994"/>
                    <a:pt x="15955" y="10994"/>
                  </a:cubicBezTo>
                  <a:cubicBezTo>
                    <a:pt x="16819" y="10994"/>
                    <a:pt x="17411" y="11758"/>
                    <a:pt x="17835" y="12285"/>
                  </a:cubicBezTo>
                  <a:cubicBezTo>
                    <a:pt x="18176" y="12709"/>
                    <a:pt x="18605" y="12851"/>
                    <a:pt x="19028" y="12851"/>
                  </a:cubicBezTo>
                  <a:cubicBezTo>
                    <a:pt x="19888" y="12851"/>
                    <a:pt x="20721" y="12261"/>
                    <a:pt x="20721" y="12261"/>
                  </a:cubicBezTo>
                  <a:lnTo>
                    <a:pt x="20721" y="12261"/>
                  </a:lnTo>
                  <a:cubicBezTo>
                    <a:pt x="20721" y="12261"/>
                    <a:pt x="19045" y="17773"/>
                    <a:pt x="23610" y="17773"/>
                  </a:cubicBezTo>
                  <a:lnTo>
                    <a:pt x="20661" y="23244"/>
                  </a:lnTo>
                  <a:cubicBezTo>
                    <a:pt x="20661" y="23244"/>
                    <a:pt x="21438" y="23460"/>
                    <a:pt x="22486" y="23460"/>
                  </a:cubicBezTo>
                  <a:cubicBezTo>
                    <a:pt x="24005" y="23460"/>
                    <a:pt x="26091" y="23005"/>
                    <a:pt x="27200" y="20776"/>
                  </a:cubicBezTo>
                  <a:cubicBezTo>
                    <a:pt x="29073" y="17010"/>
                    <a:pt x="27472" y="14973"/>
                    <a:pt x="27532" y="10738"/>
                  </a:cubicBezTo>
                  <a:cubicBezTo>
                    <a:pt x="27571" y="7898"/>
                    <a:pt x="25907" y="5220"/>
                    <a:pt x="23271" y="5220"/>
                  </a:cubicBezTo>
                  <a:cubicBezTo>
                    <a:pt x="22955" y="5220"/>
                    <a:pt x="22625" y="5258"/>
                    <a:pt x="22282" y="5339"/>
                  </a:cubicBezTo>
                  <a:cubicBezTo>
                    <a:pt x="22282" y="5339"/>
                    <a:pt x="22604" y="54"/>
                    <a:pt x="17523" y="1"/>
                  </a:cubicBezTo>
                  <a:cubicBezTo>
                    <a:pt x="17493" y="0"/>
                    <a:pt x="17464" y="0"/>
                    <a:pt x="174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7"/>
            <p:cNvSpPr/>
            <p:nvPr/>
          </p:nvSpPr>
          <p:spPr>
            <a:xfrm>
              <a:off x="5331775" y="2748450"/>
              <a:ext cx="1012650" cy="1352575"/>
            </a:xfrm>
            <a:custGeom>
              <a:rect b="b" l="l" r="r" t="t"/>
              <a:pathLst>
                <a:path extrusionOk="0" h="54103" w="40506">
                  <a:moveTo>
                    <a:pt x="0" y="0"/>
                  </a:moveTo>
                  <a:lnTo>
                    <a:pt x="0" y="54103"/>
                  </a:lnTo>
                  <a:lnTo>
                    <a:pt x="27627" y="54103"/>
                  </a:lnTo>
                  <a:lnTo>
                    <a:pt x="27043" y="43920"/>
                  </a:lnTo>
                  <a:lnTo>
                    <a:pt x="40505" y="22659"/>
                  </a:lnTo>
                  <a:cubicBezTo>
                    <a:pt x="40505" y="22659"/>
                    <a:pt x="33716" y="13121"/>
                    <a:pt x="26692" y="9899"/>
                  </a:cubicBezTo>
                  <a:cubicBezTo>
                    <a:pt x="19667" y="6679"/>
                    <a:pt x="8775" y="5320"/>
                    <a:pt x="8775" y="5320"/>
                  </a:cubicBezTo>
                  <a:cubicBezTo>
                    <a:pt x="8775" y="5320"/>
                    <a:pt x="7031" y="7750"/>
                    <a:pt x="5490" y="7750"/>
                  </a:cubicBezTo>
                  <a:cubicBezTo>
                    <a:pt x="5376" y="7750"/>
                    <a:pt x="5263" y="7737"/>
                    <a:pt x="5151" y="7708"/>
                  </a:cubicBezTo>
                  <a:cubicBezTo>
                    <a:pt x="3542" y="7294"/>
                    <a:pt x="3655" y="1164"/>
                    <a:pt x="3655" y="1164"/>
                  </a:cubicBez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7"/>
            <p:cNvSpPr/>
            <p:nvPr/>
          </p:nvSpPr>
          <p:spPr>
            <a:xfrm>
              <a:off x="5629800" y="2381875"/>
              <a:ext cx="351775" cy="161050"/>
            </a:xfrm>
            <a:custGeom>
              <a:rect b="b" l="l" r="r" t="t"/>
              <a:pathLst>
                <a:path extrusionOk="0" h="6442" w="14071">
                  <a:moveTo>
                    <a:pt x="11753" y="1"/>
                  </a:moveTo>
                  <a:lnTo>
                    <a:pt x="11067" y="686"/>
                  </a:lnTo>
                  <a:cubicBezTo>
                    <a:pt x="10476" y="1249"/>
                    <a:pt x="9834" y="1952"/>
                    <a:pt x="9022" y="1952"/>
                  </a:cubicBezTo>
                  <a:cubicBezTo>
                    <a:pt x="9011" y="1952"/>
                    <a:pt x="9000" y="1951"/>
                    <a:pt x="8989" y="1951"/>
                  </a:cubicBezTo>
                  <a:cubicBezTo>
                    <a:pt x="8432" y="1898"/>
                    <a:pt x="8054" y="1348"/>
                    <a:pt x="7592" y="1030"/>
                  </a:cubicBezTo>
                  <a:cubicBezTo>
                    <a:pt x="7386" y="873"/>
                    <a:pt x="7145" y="796"/>
                    <a:pt x="6906" y="796"/>
                  </a:cubicBezTo>
                  <a:cubicBezTo>
                    <a:pt x="6560" y="796"/>
                    <a:pt x="6218" y="957"/>
                    <a:pt x="5991" y="1273"/>
                  </a:cubicBezTo>
                  <a:cubicBezTo>
                    <a:pt x="5464" y="1968"/>
                    <a:pt x="5058" y="2836"/>
                    <a:pt x="4242" y="3149"/>
                  </a:cubicBezTo>
                  <a:cubicBezTo>
                    <a:pt x="3853" y="3297"/>
                    <a:pt x="3422" y="3373"/>
                    <a:pt x="2988" y="3373"/>
                  </a:cubicBezTo>
                  <a:cubicBezTo>
                    <a:pt x="1764" y="3373"/>
                    <a:pt x="508" y="2769"/>
                    <a:pt x="36" y="1475"/>
                  </a:cubicBezTo>
                  <a:lnTo>
                    <a:pt x="36" y="1473"/>
                  </a:lnTo>
                  <a:lnTo>
                    <a:pt x="0" y="1482"/>
                  </a:lnTo>
                  <a:cubicBezTo>
                    <a:pt x="132" y="2103"/>
                    <a:pt x="500" y="2651"/>
                    <a:pt x="974" y="3031"/>
                  </a:cubicBezTo>
                  <a:cubicBezTo>
                    <a:pt x="1580" y="3482"/>
                    <a:pt x="2324" y="3717"/>
                    <a:pt x="3063" y="3717"/>
                  </a:cubicBezTo>
                  <a:cubicBezTo>
                    <a:pt x="3506" y="3717"/>
                    <a:pt x="3948" y="3632"/>
                    <a:pt x="4358" y="3459"/>
                  </a:cubicBezTo>
                  <a:cubicBezTo>
                    <a:pt x="5214" y="3096"/>
                    <a:pt x="5589" y="2120"/>
                    <a:pt x="6089" y="1369"/>
                  </a:cubicBezTo>
                  <a:cubicBezTo>
                    <a:pt x="6284" y="1066"/>
                    <a:pt x="6589" y="914"/>
                    <a:pt x="6900" y="914"/>
                  </a:cubicBezTo>
                  <a:cubicBezTo>
                    <a:pt x="7119" y="914"/>
                    <a:pt x="7340" y="990"/>
                    <a:pt x="7527" y="1141"/>
                  </a:cubicBezTo>
                  <a:cubicBezTo>
                    <a:pt x="7996" y="1492"/>
                    <a:pt x="8347" y="2086"/>
                    <a:pt x="8963" y="2189"/>
                  </a:cubicBezTo>
                  <a:cubicBezTo>
                    <a:pt x="9026" y="2197"/>
                    <a:pt x="9088" y="2201"/>
                    <a:pt x="9149" y="2201"/>
                  </a:cubicBezTo>
                  <a:cubicBezTo>
                    <a:pt x="9723" y="2201"/>
                    <a:pt x="10237" y="1876"/>
                    <a:pt x="10698" y="1494"/>
                  </a:cubicBezTo>
                  <a:lnTo>
                    <a:pt x="10698" y="1494"/>
                  </a:lnTo>
                  <a:cubicBezTo>
                    <a:pt x="10535" y="1914"/>
                    <a:pt x="10405" y="2347"/>
                    <a:pt x="10317" y="2800"/>
                  </a:cubicBezTo>
                  <a:cubicBezTo>
                    <a:pt x="9966" y="4416"/>
                    <a:pt x="10481" y="6008"/>
                    <a:pt x="12092" y="6333"/>
                  </a:cubicBezTo>
                  <a:cubicBezTo>
                    <a:pt x="12415" y="6410"/>
                    <a:pt x="12739" y="6441"/>
                    <a:pt x="13063" y="6441"/>
                  </a:cubicBezTo>
                  <a:cubicBezTo>
                    <a:pt x="13402" y="6441"/>
                    <a:pt x="13739" y="6407"/>
                    <a:pt x="14071" y="6357"/>
                  </a:cubicBezTo>
                  <a:lnTo>
                    <a:pt x="14069" y="6318"/>
                  </a:lnTo>
                  <a:cubicBezTo>
                    <a:pt x="13984" y="6321"/>
                    <a:pt x="13902" y="6322"/>
                    <a:pt x="13821" y="6322"/>
                  </a:cubicBezTo>
                  <a:cubicBezTo>
                    <a:pt x="9680" y="6322"/>
                    <a:pt x="10134" y="3263"/>
                    <a:pt x="117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7"/>
            <p:cNvSpPr/>
            <p:nvPr/>
          </p:nvSpPr>
          <p:spPr>
            <a:xfrm>
              <a:off x="5947225" y="2220925"/>
              <a:ext cx="206000" cy="283700"/>
            </a:xfrm>
            <a:custGeom>
              <a:rect b="b" l="l" r="r" t="t"/>
              <a:pathLst>
                <a:path extrusionOk="0" h="11348" w="8240">
                  <a:moveTo>
                    <a:pt x="1351" y="1"/>
                  </a:moveTo>
                  <a:cubicBezTo>
                    <a:pt x="897" y="1"/>
                    <a:pt x="442" y="54"/>
                    <a:pt x="1" y="153"/>
                  </a:cubicBezTo>
                  <a:lnTo>
                    <a:pt x="90" y="532"/>
                  </a:lnTo>
                  <a:cubicBezTo>
                    <a:pt x="626" y="417"/>
                    <a:pt x="1121" y="362"/>
                    <a:pt x="1578" y="362"/>
                  </a:cubicBezTo>
                  <a:cubicBezTo>
                    <a:pt x="5195" y="362"/>
                    <a:pt x="6449" y="3802"/>
                    <a:pt x="6667" y="7846"/>
                  </a:cubicBezTo>
                  <a:cubicBezTo>
                    <a:pt x="6734" y="9305"/>
                    <a:pt x="6915" y="10645"/>
                    <a:pt x="8240" y="11347"/>
                  </a:cubicBezTo>
                  <a:cubicBezTo>
                    <a:pt x="6936" y="10611"/>
                    <a:pt x="6792" y="9298"/>
                    <a:pt x="6756" y="7838"/>
                  </a:cubicBezTo>
                  <a:cubicBezTo>
                    <a:pt x="6653" y="5511"/>
                    <a:pt x="6290" y="2750"/>
                    <a:pt x="4577" y="1158"/>
                  </a:cubicBezTo>
                  <a:cubicBezTo>
                    <a:pt x="3665" y="346"/>
                    <a:pt x="2510" y="1"/>
                    <a:pt x="13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7"/>
            <p:cNvSpPr/>
            <p:nvPr/>
          </p:nvSpPr>
          <p:spPr>
            <a:xfrm>
              <a:off x="5331775" y="2748450"/>
              <a:ext cx="690700" cy="1352575"/>
            </a:xfrm>
            <a:custGeom>
              <a:rect b="b" l="l" r="r" t="t"/>
              <a:pathLst>
                <a:path extrusionOk="0" h="54103" w="27628">
                  <a:moveTo>
                    <a:pt x="0" y="0"/>
                  </a:moveTo>
                  <a:lnTo>
                    <a:pt x="0" y="54103"/>
                  </a:lnTo>
                  <a:lnTo>
                    <a:pt x="27627" y="54103"/>
                  </a:lnTo>
                  <a:lnTo>
                    <a:pt x="27043" y="43920"/>
                  </a:lnTo>
                  <a:lnTo>
                    <a:pt x="25287" y="8225"/>
                  </a:lnTo>
                  <a:lnTo>
                    <a:pt x="11940" y="5806"/>
                  </a:lnTo>
                  <a:lnTo>
                    <a:pt x="2662" y="13581"/>
                  </a:lnTo>
                  <a:lnTo>
                    <a:pt x="0"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7"/>
            <p:cNvSpPr/>
            <p:nvPr/>
          </p:nvSpPr>
          <p:spPr>
            <a:xfrm>
              <a:off x="5331350" y="2908500"/>
              <a:ext cx="383650" cy="296050"/>
            </a:xfrm>
            <a:custGeom>
              <a:rect b="b" l="l" r="r" t="t"/>
              <a:pathLst>
                <a:path extrusionOk="0" h="11842" w="15346">
                  <a:moveTo>
                    <a:pt x="15324" y="0"/>
                  </a:moveTo>
                  <a:cubicBezTo>
                    <a:pt x="14105" y="871"/>
                    <a:pt x="12929" y="1799"/>
                    <a:pt x="11762" y="2744"/>
                  </a:cubicBezTo>
                  <a:cubicBezTo>
                    <a:pt x="10589" y="3682"/>
                    <a:pt x="9492" y="4728"/>
                    <a:pt x="8345" y="5700"/>
                  </a:cubicBezTo>
                  <a:cubicBezTo>
                    <a:pt x="6104" y="7557"/>
                    <a:pt x="3764" y="9263"/>
                    <a:pt x="1531" y="11134"/>
                  </a:cubicBezTo>
                  <a:lnTo>
                    <a:pt x="1531" y="11134"/>
                  </a:lnTo>
                  <a:cubicBezTo>
                    <a:pt x="1434" y="10731"/>
                    <a:pt x="1338" y="10328"/>
                    <a:pt x="1236" y="9927"/>
                  </a:cubicBezTo>
                  <a:cubicBezTo>
                    <a:pt x="861" y="8417"/>
                    <a:pt x="467" y="6916"/>
                    <a:pt x="34" y="5425"/>
                  </a:cubicBezTo>
                  <a:lnTo>
                    <a:pt x="0" y="5435"/>
                  </a:lnTo>
                  <a:cubicBezTo>
                    <a:pt x="378" y="7585"/>
                    <a:pt x="832" y="9716"/>
                    <a:pt x="1306" y="11842"/>
                  </a:cubicBezTo>
                  <a:cubicBezTo>
                    <a:pt x="3728" y="9903"/>
                    <a:pt x="6017" y="7773"/>
                    <a:pt x="8413" y="5803"/>
                  </a:cubicBezTo>
                  <a:cubicBezTo>
                    <a:pt x="10793" y="3980"/>
                    <a:pt x="13148" y="2124"/>
                    <a:pt x="15346" y="31"/>
                  </a:cubicBezTo>
                  <a:lnTo>
                    <a:pt x="153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7"/>
            <p:cNvSpPr/>
            <p:nvPr/>
          </p:nvSpPr>
          <p:spPr>
            <a:xfrm>
              <a:off x="5850975" y="2933550"/>
              <a:ext cx="156875" cy="912925"/>
            </a:xfrm>
            <a:custGeom>
              <a:rect b="b" l="l" r="r" t="t"/>
              <a:pathLst>
                <a:path extrusionOk="0" h="36517" w="6275">
                  <a:moveTo>
                    <a:pt x="1" y="1"/>
                  </a:moveTo>
                  <a:lnTo>
                    <a:pt x="1" y="1"/>
                  </a:lnTo>
                  <a:cubicBezTo>
                    <a:pt x="1850" y="12177"/>
                    <a:pt x="3959" y="24439"/>
                    <a:pt x="6275" y="36516"/>
                  </a:cubicBezTo>
                  <a:cubicBezTo>
                    <a:pt x="4426" y="24343"/>
                    <a:pt x="2319" y="12078"/>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7"/>
            <p:cNvSpPr/>
            <p:nvPr/>
          </p:nvSpPr>
          <p:spPr>
            <a:xfrm>
              <a:off x="5064275" y="3283325"/>
              <a:ext cx="710600" cy="737250"/>
            </a:xfrm>
            <a:custGeom>
              <a:rect b="b" l="l" r="r" t="t"/>
              <a:pathLst>
                <a:path extrusionOk="0" h="29490" w="28424">
                  <a:moveTo>
                    <a:pt x="12900" y="1"/>
                  </a:moveTo>
                  <a:cubicBezTo>
                    <a:pt x="12651" y="1"/>
                    <a:pt x="12371" y="71"/>
                    <a:pt x="12056" y="223"/>
                  </a:cubicBezTo>
                  <a:cubicBezTo>
                    <a:pt x="8076" y="2147"/>
                    <a:pt x="10770" y="9510"/>
                    <a:pt x="10770" y="9510"/>
                  </a:cubicBezTo>
                  <a:cubicBezTo>
                    <a:pt x="10770" y="9510"/>
                    <a:pt x="7222" y="5841"/>
                    <a:pt x="4388" y="5841"/>
                  </a:cubicBezTo>
                  <a:cubicBezTo>
                    <a:pt x="3040" y="5841"/>
                    <a:pt x="1853" y="6672"/>
                    <a:pt x="1287" y="9123"/>
                  </a:cubicBezTo>
                  <a:cubicBezTo>
                    <a:pt x="134" y="14120"/>
                    <a:pt x="4490" y="14976"/>
                    <a:pt x="7613" y="14976"/>
                  </a:cubicBezTo>
                  <a:cubicBezTo>
                    <a:pt x="9243" y="14976"/>
                    <a:pt x="10536" y="14743"/>
                    <a:pt x="10537" y="14743"/>
                  </a:cubicBezTo>
                  <a:lnTo>
                    <a:pt x="10537" y="14743"/>
                  </a:lnTo>
                  <a:cubicBezTo>
                    <a:pt x="10536" y="14743"/>
                    <a:pt x="1" y="20205"/>
                    <a:pt x="2107" y="24202"/>
                  </a:cubicBezTo>
                  <a:cubicBezTo>
                    <a:pt x="2442" y="24836"/>
                    <a:pt x="2899" y="25104"/>
                    <a:pt x="3429" y="25104"/>
                  </a:cubicBezTo>
                  <a:cubicBezTo>
                    <a:pt x="6235" y="25104"/>
                    <a:pt x="11120" y="17630"/>
                    <a:pt x="11121" y="17629"/>
                  </a:cubicBezTo>
                  <a:lnTo>
                    <a:pt x="11121" y="17629"/>
                  </a:lnTo>
                  <a:cubicBezTo>
                    <a:pt x="11120" y="17630"/>
                    <a:pt x="6321" y="29228"/>
                    <a:pt x="11823" y="29485"/>
                  </a:cubicBezTo>
                  <a:cubicBezTo>
                    <a:pt x="11884" y="29488"/>
                    <a:pt x="11943" y="29489"/>
                    <a:pt x="12001" y="29489"/>
                  </a:cubicBezTo>
                  <a:cubicBezTo>
                    <a:pt x="17269" y="29489"/>
                    <a:pt x="14755" y="18145"/>
                    <a:pt x="14755" y="18144"/>
                  </a:cubicBezTo>
                  <a:lnTo>
                    <a:pt x="14755" y="18144"/>
                  </a:lnTo>
                  <a:cubicBezTo>
                    <a:pt x="14755" y="18145"/>
                    <a:pt x="17958" y="27422"/>
                    <a:pt x="22012" y="27422"/>
                  </a:cubicBezTo>
                  <a:cubicBezTo>
                    <a:pt x="22540" y="27422"/>
                    <a:pt x="23083" y="27264"/>
                    <a:pt x="23636" y="26907"/>
                  </a:cubicBezTo>
                  <a:cubicBezTo>
                    <a:pt x="28424" y="23814"/>
                    <a:pt x="17531" y="15826"/>
                    <a:pt x="17530" y="15825"/>
                  </a:cubicBezTo>
                  <a:lnTo>
                    <a:pt x="17530" y="15825"/>
                  </a:lnTo>
                  <a:cubicBezTo>
                    <a:pt x="17531" y="15826"/>
                    <a:pt x="22069" y="18230"/>
                    <a:pt x="25040" y="18230"/>
                  </a:cubicBezTo>
                  <a:cubicBezTo>
                    <a:pt x="26525" y="18230"/>
                    <a:pt x="27618" y="17629"/>
                    <a:pt x="27556" y="15825"/>
                  </a:cubicBezTo>
                  <a:cubicBezTo>
                    <a:pt x="27443" y="12577"/>
                    <a:pt x="23579" y="11927"/>
                    <a:pt x="20506" y="11927"/>
                  </a:cubicBezTo>
                  <a:cubicBezTo>
                    <a:pt x="18459" y="11927"/>
                    <a:pt x="16763" y="12216"/>
                    <a:pt x="16763" y="12216"/>
                  </a:cubicBezTo>
                  <a:cubicBezTo>
                    <a:pt x="16763" y="12216"/>
                    <a:pt x="27159" y="6288"/>
                    <a:pt x="23646" y="2680"/>
                  </a:cubicBezTo>
                  <a:cubicBezTo>
                    <a:pt x="23128" y="2148"/>
                    <a:pt x="22564" y="1921"/>
                    <a:pt x="21979" y="1921"/>
                  </a:cubicBezTo>
                  <a:cubicBezTo>
                    <a:pt x="18594" y="1921"/>
                    <a:pt x="14495" y="9510"/>
                    <a:pt x="14495" y="9510"/>
                  </a:cubicBezTo>
                  <a:cubicBezTo>
                    <a:pt x="14495" y="9510"/>
                    <a:pt x="15803" y="1"/>
                    <a:pt x="129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7"/>
            <p:cNvSpPr/>
            <p:nvPr/>
          </p:nvSpPr>
          <p:spPr>
            <a:xfrm>
              <a:off x="5648300" y="3052250"/>
              <a:ext cx="207575" cy="215350"/>
            </a:xfrm>
            <a:custGeom>
              <a:rect b="b" l="l" r="r" t="t"/>
              <a:pathLst>
                <a:path extrusionOk="0" h="8614" w="8303">
                  <a:moveTo>
                    <a:pt x="3770" y="0"/>
                  </a:moveTo>
                  <a:cubicBezTo>
                    <a:pt x="3697" y="0"/>
                    <a:pt x="3615" y="21"/>
                    <a:pt x="3524" y="65"/>
                  </a:cubicBezTo>
                  <a:cubicBezTo>
                    <a:pt x="2360" y="628"/>
                    <a:pt x="3146" y="2778"/>
                    <a:pt x="3146" y="2778"/>
                  </a:cubicBezTo>
                  <a:lnTo>
                    <a:pt x="3146" y="2780"/>
                  </a:lnTo>
                  <a:cubicBezTo>
                    <a:pt x="3146" y="2780"/>
                    <a:pt x="2111" y="1708"/>
                    <a:pt x="1283" y="1708"/>
                  </a:cubicBezTo>
                  <a:cubicBezTo>
                    <a:pt x="890" y="1708"/>
                    <a:pt x="543" y="1951"/>
                    <a:pt x="378" y="2667"/>
                  </a:cubicBezTo>
                  <a:cubicBezTo>
                    <a:pt x="42" y="4125"/>
                    <a:pt x="1313" y="4375"/>
                    <a:pt x="2225" y="4375"/>
                  </a:cubicBezTo>
                  <a:cubicBezTo>
                    <a:pt x="2701" y="4375"/>
                    <a:pt x="3079" y="4307"/>
                    <a:pt x="3079" y="4307"/>
                  </a:cubicBezTo>
                  <a:lnTo>
                    <a:pt x="3079" y="4307"/>
                  </a:lnTo>
                  <a:cubicBezTo>
                    <a:pt x="3079" y="4307"/>
                    <a:pt x="1" y="5902"/>
                    <a:pt x="616" y="7070"/>
                  </a:cubicBezTo>
                  <a:cubicBezTo>
                    <a:pt x="714" y="7256"/>
                    <a:pt x="847" y="7334"/>
                    <a:pt x="1002" y="7334"/>
                  </a:cubicBezTo>
                  <a:cubicBezTo>
                    <a:pt x="1822" y="7334"/>
                    <a:pt x="3249" y="5149"/>
                    <a:pt x="3250" y="5149"/>
                  </a:cubicBezTo>
                  <a:lnTo>
                    <a:pt x="3250" y="5149"/>
                  </a:lnTo>
                  <a:cubicBezTo>
                    <a:pt x="3249" y="5150"/>
                    <a:pt x="1848" y="8537"/>
                    <a:pt x="3454" y="8612"/>
                  </a:cubicBezTo>
                  <a:cubicBezTo>
                    <a:pt x="3472" y="8613"/>
                    <a:pt x="3490" y="8613"/>
                    <a:pt x="3507" y="8613"/>
                  </a:cubicBezTo>
                  <a:cubicBezTo>
                    <a:pt x="5044" y="8613"/>
                    <a:pt x="4310" y="5301"/>
                    <a:pt x="4310" y="5300"/>
                  </a:cubicBezTo>
                  <a:lnTo>
                    <a:pt x="4310" y="5300"/>
                  </a:lnTo>
                  <a:cubicBezTo>
                    <a:pt x="4311" y="5301"/>
                    <a:pt x="5246" y="8010"/>
                    <a:pt x="6430" y="8010"/>
                  </a:cubicBezTo>
                  <a:cubicBezTo>
                    <a:pt x="6585" y="8010"/>
                    <a:pt x="6744" y="7964"/>
                    <a:pt x="6905" y="7859"/>
                  </a:cubicBezTo>
                  <a:cubicBezTo>
                    <a:pt x="8302" y="6957"/>
                    <a:pt x="5121" y="4623"/>
                    <a:pt x="5121" y="4622"/>
                  </a:cubicBezTo>
                  <a:lnTo>
                    <a:pt x="5121" y="4622"/>
                  </a:lnTo>
                  <a:cubicBezTo>
                    <a:pt x="5121" y="4622"/>
                    <a:pt x="6447" y="5325"/>
                    <a:pt x="7315" y="5325"/>
                  </a:cubicBezTo>
                  <a:cubicBezTo>
                    <a:pt x="7749" y="5325"/>
                    <a:pt x="8068" y="5150"/>
                    <a:pt x="8050" y="4622"/>
                  </a:cubicBezTo>
                  <a:cubicBezTo>
                    <a:pt x="8017" y="3674"/>
                    <a:pt x="6888" y="3485"/>
                    <a:pt x="5991" y="3485"/>
                  </a:cubicBezTo>
                  <a:cubicBezTo>
                    <a:pt x="5393" y="3485"/>
                    <a:pt x="4897" y="3569"/>
                    <a:pt x="4897" y="3569"/>
                  </a:cubicBezTo>
                  <a:cubicBezTo>
                    <a:pt x="4897" y="3569"/>
                    <a:pt x="7934" y="1837"/>
                    <a:pt x="6908" y="784"/>
                  </a:cubicBezTo>
                  <a:cubicBezTo>
                    <a:pt x="6757" y="629"/>
                    <a:pt x="6592" y="563"/>
                    <a:pt x="6421" y="563"/>
                  </a:cubicBezTo>
                  <a:cubicBezTo>
                    <a:pt x="5433" y="563"/>
                    <a:pt x="4236" y="2778"/>
                    <a:pt x="4236" y="2778"/>
                  </a:cubicBezTo>
                  <a:cubicBezTo>
                    <a:pt x="4236" y="2778"/>
                    <a:pt x="4617" y="0"/>
                    <a:pt x="377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7"/>
            <p:cNvSpPr/>
            <p:nvPr/>
          </p:nvSpPr>
          <p:spPr>
            <a:xfrm>
              <a:off x="6007825" y="2851200"/>
              <a:ext cx="983400" cy="1249825"/>
            </a:xfrm>
            <a:custGeom>
              <a:rect b="b" l="l" r="r" t="t"/>
              <a:pathLst>
                <a:path extrusionOk="0" h="49993" w="39336">
                  <a:moveTo>
                    <a:pt x="30555" y="0"/>
                  </a:moveTo>
                  <a:lnTo>
                    <a:pt x="13463" y="18547"/>
                  </a:lnTo>
                  <a:lnTo>
                    <a:pt x="1" y="39810"/>
                  </a:lnTo>
                  <a:lnTo>
                    <a:pt x="585" y="49993"/>
                  </a:lnTo>
                  <a:lnTo>
                    <a:pt x="16859" y="49993"/>
                  </a:lnTo>
                  <a:lnTo>
                    <a:pt x="39335" y="13780"/>
                  </a:lnTo>
                  <a:lnTo>
                    <a:pt x="30555" y="0"/>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7"/>
            <p:cNvSpPr/>
            <p:nvPr/>
          </p:nvSpPr>
          <p:spPr>
            <a:xfrm>
              <a:off x="6007825" y="3314850"/>
              <a:ext cx="336600" cy="684700"/>
            </a:xfrm>
            <a:custGeom>
              <a:rect b="b" l="l" r="r" t="t"/>
              <a:pathLst>
                <a:path extrusionOk="0" h="27388" w="13464">
                  <a:moveTo>
                    <a:pt x="13463" y="1"/>
                  </a:moveTo>
                  <a:lnTo>
                    <a:pt x="1" y="21264"/>
                  </a:lnTo>
                  <a:lnTo>
                    <a:pt x="352" y="27387"/>
                  </a:lnTo>
                  <a:lnTo>
                    <a:pt x="134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7"/>
            <p:cNvSpPr/>
            <p:nvPr/>
          </p:nvSpPr>
          <p:spPr>
            <a:xfrm>
              <a:off x="6771675" y="2748450"/>
              <a:ext cx="425875" cy="447275"/>
            </a:xfrm>
            <a:custGeom>
              <a:rect b="b" l="l" r="r" t="t"/>
              <a:pathLst>
                <a:path extrusionOk="0" h="17891" w="17035">
                  <a:moveTo>
                    <a:pt x="5443" y="0"/>
                  </a:moveTo>
                  <a:lnTo>
                    <a:pt x="1" y="4110"/>
                  </a:lnTo>
                  <a:lnTo>
                    <a:pt x="8781" y="17890"/>
                  </a:lnTo>
                  <a:lnTo>
                    <a:pt x="17035" y="13508"/>
                  </a:lnTo>
                  <a:lnTo>
                    <a:pt x="5443" y="0"/>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7"/>
            <p:cNvSpPr/>
            <p:nvPr/>
          </p:nvSpPr>
          <p:spPr>
            <a:xfrm>
              <a:off x="6745400" y="2629525"/>
              <a:ext cx="135800" cy="443300"/>
            </a:xfrm>
            <a:custGeom>
              <a:rect b="b" l="l" r="r" t="t"/>
              <a:pathLst>
                <a:path extrusionOk="0" h="17732" w="5432">
                  <a:moveTo>
                    <a:pt x="2611" y="1"/>
                  </a:moveTo>
                  <a:cubicBezTo>
                    <a:pt x="1967" y="1"/>
                    <a:pt x="1377" y="594"/>
                    <a:pt x="1326" y="1390"/>
                  </a:cubicBezTo>
                  <a:lnTo>
                    <a:pt x="1" y="14956"/>
                  </a:lnTo>
                  <a:lnTo>
                    <a:pt x="5431" y="17732"/>
                  </a:lnTo>
                  <a:lnTo>
                    <a:pt x="4984" y="3151"/>
                  </a:lnTo>
                  <a:cubicBezTo>
                    <a:pt x="4938" y="1713"/>
                    <a:pt x="4145" y="491"/>
                    <a:pt x="2973" y="65"/>
                  </a:cubicBezTo>
                  <a:cubicBezTo>
                    <a:pt x="2853" y="22"/>
                    <a:pt x="2731" y="1"/>
                    <a:pt x="2611" y="1"/>
                  </a:cubicBez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7"/>
            <p:cNvSpPr/>
            <p:nvPr/>
          </p:nvSpPr>
          <p:spPr>
            <a:xfrm>
              <a:off x="6868050" y="2520300"/>
              <a:ext cx="264400" cy="421825"/>
            </a:xfrm>
            <a:custGeom>
              <a:rect b="b" l="l" r="r" t="t"/>
              <a:pathLst>
                <a:path extrusionOk="0" h="16873" w="10576">
                  <a:moveTo>
                    <a:pt x="8778" y="1"/>
                  </a:moveTo>
                  <a:cubicBezTo>
                    <a:pt x="8367" y="1"/>
                    <a:pt x="7945" y="214"/>
                    <a:pt x="7670" y="627"/>
                  </a:cubicBezTo>
                  <a:lnTo>
                    <a:pt x="1" y="11346"/>
                  </a:lnTo>
                  <a:lnTo>
                    <a:pt x="3262" y="16872"/>
                  </a:lnTo>
                  <a:lnTo>
                    <a:pt x="9919" y="4256"/>
                  </a:lnTo>
                  <a:cubicBezTo>
                    <a:pt x="10575" y="3013"/>
                    <a:pt x="10491" y="1515"/>
                    <a:pt x="9705" y="469"/>
                  </a:cubicBezTo>
                  <a:cubicBezTo>
                    <a:pt x="9468" y="154"/>
                    <a:pt x="9127" y="1"/>
                    <a:pt x="8778" y="1"/>
                  </a:cubicBez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7"/>
            <p:cNvSpPr/>
            <p:nvPr/>
          </p:nvSpPr>
          <p:spPr>
            <a:xfrm>
              <a:off x="6971300" y="2613900"/>
              <a:ext cx="310125" cy="371025"/>
            </a:xfrm>
            <a:custGeom>
              <a:rect b="b" l="l" r="r" t="t"/>
              <a:pathLst>
                <a:path extrusionOk="0" h="14841" w="12405">
                  <a:moveTo>
                    <a:pt x="10754" y="0"/>
                  </a:moveTo>
                  <a:cubicBezTo>
                    <a:pt x="10450" y="0"/>
                    <a:pt x="10138" y="112"/>
                    <a:pt x="9877" y="346"/>
                  </a:cubicBezTo>
                  <a:lnTo>
                    <a:pt x="0" y="8588"/>
                  </a:lnTo>
                  <a:lnTo>
                    <a:pt x="1890" y="14841"/>
                  </a:lnTo>
                  <a:lnTo>
                    <a:pt x="11221" y="4483"/>
                  </a:lnTo>
                  <a:cubicBezTo>
                    <a:pt x="12142" y="3461"/>
                    <a:pt x="12404" y="1987"/>
                    <a:pt x="11883" y="758"/>
                  </a:cubicBezTo>
                  <a:cubicBezTo>
                    <a:pt x="11675" y="268"/>
                    <a:pt x="11225" y="0"/>
                    <a:pt x="10754" y="0"/>
                  </a:cubicBez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7"/>
            <p:cNvSpPr/>
            <p:nvPr/>
          </p:nvSpPr>
          <p:spPr>
            <a:xfrm>
              <a:off x="7024375" y="2748400"/>
              <a:ext cx="310125" cy="371075"/>
            </a:xfrm>
            <a:custGeom>
              <a:rect b="b" l="l" r="r" t="t"/>
              <a:pathLst>
                <a:path extrusionOk="0" h="14843" w="12405">
                  <a:moveTo>
                    <a:pt x="10757" y="1"/>
                  </a:moveTo>
                  <a:cubicBezTo>
                    <a:pt x="10452" y="1"/>
                    <a:pt x="10139" y="112"/>
                    <a:pt x="9877" y="349"/>
                  </a:cubicBezTo>
                  <a:lnTo>
                    <a:pt x="1" y="8590"/>
                  </a:lnTo>
                  <a:lnTo>
                    <a:pt x="1891" y="14843"/>
                  </a:lnTo>
                  <a:lnTo>
                    <a:pt x="11224" y="4485"/>
                  </a:lnTo>
                  <a:cubicBezTo>
                    <a:pt x="12143" y="3463"/>
                    <a:pt x="12405" y="1989"/>
                    <a:pt x="11886" y="757"/>
                  </a:cubicBezTo>
                  <a:cubicBezTo>
                    <a:pt x="11678" y="268"/>
                    <a:pt x="11228" y="1"/>
                    <a:pt x="10757" y="1"/>
                  </a:cubicBez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7"/>
            <p:cNvSpPr/>
            <p:nvPr/>
          </p:nvSpPr>
          <p:spPr>
            <a:xfrm>
              <a:off x="7059125" y="2939150"/>
              <a:ext cx="321075" cy="198550"/>
            </a:xfrm>
            <a:custGeom>
              <a:rect b="b" l="l" r="r" t="t"/>
              <a:pathLst>
                <a:path extrusionOk="0" h="7942" w="12843">
                  <a:moveTo>
                    <a:pt x="11671" y="1"/>
                  </a:moveTo>
                  <a:cubicBezTo>
                    <a:pt x="11582" y="1"/>
                    <a:pt x="11491" y="11"/>
                    <a:pt x="11400" y="34"/>
                  </a:cubicBezTo>
                  <a:lnTo>
                    <a:pt x="741" y="2235"/>
                  </a:lnTo>
                  <a:lnTo>
                    <a:pt x="1" y="7941"/>
                  </a:lnTo>
                  <a:lnTo>
                    <a:pt x="10984" y="3851"/>
                  </a:lnTo>
                  <a:cubicBezTo>
                    <a:pt x="12068" y="3447"/>
                    <a:pt x="12797" y="2405"/>
                    <a:pt x="12826" y="1217"/>
                  </a:cubicBezTo>
                  <a:cubicBezTo>
                    <a:pt x="12843" y="537"/>
                    <a:pt x="12301" y="1"/>
                    <a:pt x="11671" y="1"/>
                  </a:cubicBez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7"/>
            <p:cNvSpPr/>
            <p:nvPr/>
          </p:nvSpPr>
          <p:spPr>
            <a:xfrm>
              <a:off x="6826875" y="2812950"/>
              <a:ext cx="115575" cy="192300"/>
            </a:xfrm>
            <a:custGeom>
              <a:rect b="b" l="l" r="r" t="t"/>
              <a:pathLst>
                <a:path extrusionOk="0" h="7692" w="4623">
                  <a:moveTo>
                    <a:pt x="4327" y="1"/>
                  </a:moveTo>
                  <a:lnTo>
                    <a:pt x="4291" y="6"/>
                  </a:lnTo>
                  <a:cubicBezTo>
                    <a:pt x="4180" y="1254"/>
                    <a:pt x="4139" y="2470"/>
                    <a:pt x="3913" y="3687"/>
                  </a:cubicBezTo>
                  <a:cubicBezTo>
                    <a:pt x="3353" y="5683"/>
                    <a:pt x="1766" y="7035"/>
                    <a:pt x="1" y="7653"/>
                  </a:cubicBezTo>
                  <a:lnTo>
                    <a:pt x="5" y="7691"/>
                  </a:lnTo>
                  <a:cubicBezTo>
                    <a:pt x="2259" y="7574"/>
                    <a:pt x="3435" y="5977"/>
                    <a:pt x="4024" y="3726"/>
                  </a:cubicBezTo>
                  <a:cubicBezTo>
                    <a:pt x="4457" y="2555"/>
                    <a:pt x="4623" y="1239"/>
                    <a:pt x="4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7"/>
            <p:cNvSpPr/>
            <p:nvPr/>
          </p:nvSpPr>
          <p:spPr>
            <a:xfrm>
              <a:off x="6567450" y="2984900"/>
              <a:ext cx="365925" cy="409225"/>
            </a:xfrm>
            <a:custGeom>
              <a:rect b="b" l="l" r="r" t="t"/>
              <a:pathLst>
                <a:path extrusionOk="0" h="16369" w="14637">
                  <a:moveTo>
                    <a:pt x="3240" y="1"/>
                  </a:moveTo>
                  <a:lnTo>
                    <a:pt x="1" y="3517"/>
                  </a:lnTo>
                  <a:lnTo>
                    <a:pt x="12025" y="16368"/>
                  </a:lnTo>
                  <a:lnTo>
                    <a:pt x="14637" y="12160"/>
                  </a:lnTo>
                  <a:lnTo>
                    <a:pt x="324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7"/>
            <p:cNvSpPr/>
            <p:nvPr/>
          </p:nvSpPr>
          <p:spPr>
            <a:xfrm>
              <a:off x="6630150" y="3047800"/>
              <a:ext cx="238825" cy="262875"/>
            </a:xfrm>
            <a:custGeom>
              <a:rect b="b" l="l" r="r" t="t"/>
              <a:pathLst>
                <a:path extrusionOk="0" h="10515" w="9553">
                  <a:moveTo>
                    <a:pt x="4777" y="0"/>
                  </a:moveTo>
                  <a:cubicBezTo>
                    <a:pt x="2141" y="0"/>
                    <a:pt x="1" y="2354"/>
                    <a:pt x="1" y="5257"/>
                  </a:cubicBezTo>
                  <a:cubicBezTo>
                    <a:pt x="1" y="8160"/>
                    <a:pt x="2141" y="10514"/>
                    <a:pt x="4777" y="10514"/>
                  </a:cubicBezTo>
                  <a:cubicBezTo>
                    <a:pt x="7415" y="10514"/>
                    <a:pt x="9553" y="8160"/>
                    <a:pt x="9553" y="5257"/>
                  </a:cubicBezTo>
                  <a:cubicBezTo>
                    <a:pt x="9553" y="2354"/>
                    <a:pt x="7415" y="0"/>
                    <a:pt x="47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7"/>
            <p:cNvSpPr/>
            <p:nvPr/>
          </p:nvSpPr>
          <p:spPr>
            <a:xfrm>
              <a:off x="6652875" y="3072800"/>
              <a:ext cx="193450" cy="212925"/>
            </a:xfrm>
            <a:custGeom>
              <a:rect b="b" l="l" r="r" t="t"/>
              <a:pathLst>
                <a:path extrusionOk="0" h="8517" w="7738">
                  <a:moveTo>
                    <a:pt x="3868" y="1"/>
                  </a:moveTo>
                  <a:cubicBezTo>
                    <a:pt x="1732" y="1"/>
                    <a:pt x="1" y="1905"/>
                    <a:pt x="1" y="4257"/>
                  </a:cubicBezTo>
                  <a:cubicBezTo>
                    <a:pt x="1" y="6609"/>
                    <a:pt x="1732" y="8516"/>
                    <a:pt x="3868" y="8516"/>
                  </a:cubicBezTo>
                  <a:cubicBezTo>
                    <a:pt x="6006" y="8516"/>
                    <a:pt x="7737" y="6609"/>
                    <a:pt x="7737" y="4257"/>
                  </a:cubicBezTo>
                  <a:cubicBezTo>
                    <a:pt x="7737" y="1905"/>
                    <a:pt x="6003" y="1"/>
                    <a:pt x="38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7"/>
            <p:cNvSpPr/>
            <p:nvPr/>
          </p:nvSpPr>
          <p:spPr>
            <a:xfrm>
              <a:off x="4366025" y="1346400"/>
              <a:ext cx="409750" cy="318325"/>
            </a:xfrm>
            <a:custGeom>
              <a:rect b="b" l="l" r="r" t="t"/>
              <a:pathLst>
                <a:path extrusionOk="0" h="12733" w="16390">
                  <a:moveTo>
                    <a:pt x="16390" y="1"/>
                  </a:moveTo>
                  <a:lnTo>
                    <a:pt x="1" y="8247"/>
                  </a:lnTo>
                  <a:lnTo>
                    <a:pt x="16390" y="12732"/>
                  </a:lnTo>
                  <a:lnTo>
                    <a:pt x="16390" y="1"/>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7"/>
            <p:cNvSpPr/>
            <p:nvPr/>
          </p:nvSpPr>
          <p:spPr>
            <a:xfrm>
              <a:off x="4366025" y="1423725"/>
              <a:ext cx="165900" cy="128875"/>
            </a:xfrm>
            <a:custGeom>
              <a:rect b="b" l="l" r="r" t="t"/>
              <a:pathLst>
                <a:path extrusionOk="0" h="5155" w="6636">
                  <a:moveTo>
                    <a:pt x="1" y="1"/>
                  </a:moveTo>
                  <a:lnTo>
                    <a:pt x="1" y="5154"/>
                  </a:lnTo>
                  <a:lnTo>
                    <a:pt x="6636" y="1816"/>
                  </a:lnTo>
                  <a:lnTo>
                    <a:pt x="1" y="1"/>
                  </a:lnTo>
                  <a:close/>
                </a:path>
              </a:pathLst>
            </a:custGeom>
            <a:solidFill>
              <a:srgbClr val="7790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7"/>
            <p:cNvSpPr/>
            <p:nvPr/>
          </p:nvSpPr>
          <p:spPr>
            <a:xfrm>
              <a:off x="4366025" y="1423725"/>
              <a:ext cx="965775" cy="3511000"/>
            </a:xfrm>
            <a:custGeom>
              <a:rect b="b" l="l" r="r" t="t"/>
              <a:pathLst>
                <a:path extrusionOk="0" h="140440" w="38631">
                  <a:moveTo>
                    <a:pt x="1" y="1"/>
                  </a:moveTo>
                  <a:lnTo>
                    <a:pt x="1" y="129471"/>
                  </a:lnTo>
                  <a:lnTo>
                    <a:pt x="38630" y="140440"/>
                  </a:lnTo>
                  <a:lnTo>
                    <a:pt x="38630" y="5154"/>
                  </a:lnTo>
                  <a:lnTo>
                    <a:pt x="1"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7"/>
            <p:cNvSpPr/>
            <p:nvPr/>
          </p:nvSpPr>
          <p:spPr>
            <a:xfrm>
              <a:off x="5331775" y="4096000"/>
              <a:ext cx="1293600" cy="9975"/>
            </a:xfrm>
            <a:custGeom>
              <a:rect b="b" l="l" r="r" t="t"/>
              <a:pathLst>
                <a:path extrusionOk="0" h="399" w="51744">
                  <a:moveTo>
                    <a:pt x="39499" y="0"/>
                  </a:moveTo>
                  <a:cubicBezTo>
                    <a:pt x="32654" y="0"/>
                    <a:pt x="25809" y="120"/>
                    <a:pt x="18964" y="120"/>
                  </a:cubicBezTo>
                  <a:cubicBezTo>
                    <a:pt x="18572" y="120"/>
                    <a:pt x="18179" y="120"/>
                    <a:pt x="17787" y="119"/>
                  </a:cubicBezTo>
                  <a:cubicBezTo>
                    <a:pt x="15176" y="61"/>
                    <a:pt x="12521" y="30"/>
                    <a:pt x="9862" y="30"/>
                  </a:cubicBezTo>
                  <a:cubicBezTo>
                    <a:pt x="6556" y="30"/>
                    <a:pt x="3243" y="78"/>
                    <a:pt x="0" y="179"/>
                  </a:cubicBezTo>
                  <a:cubicBezTo>
                    <a:pt x="2066" y="364"/>
                    <a:pt x="4336" y="287"/>
                    <a:pt x="6469" y="350"/>
                  </a:cubicBezTo>
                  <a:cubicBezTo>
                    <a:pt x="7536" y="364"/>
                    <a:pt x="8648" y="370"/>
                    <a:pt x="9779" y="370"/>
                  </a:cubicBezTo>
                  <a:cubicBezTo>
                    <a:pt x="12465" y="370"/>
                    <a:pt x="15257" y="334"/>
                    <a:pt x="17787" y="280"/>
                  </a:cubicBezTo>
                  <a:cubicBezTo>
                    <a:pt x="18179" y="279"/>
                    <a:pt x="18572" y="279"/>
                    <a:pt x="18964" y="279"/>
                  </a:cubicBezTo>
                  <a:cubicBezTo>
                    <a:pt x="25809" y="279"/>
                    <a:pt x="32654" y="399"/>
                    <a:pt x="39499" y="399"/>
                  </a:cubicBezTo>
                  <a:cubicBezTo>
                    <a:pt x="43581" y="399"/>
                    <a:pt x="47662" y="356"/>
                    <a:pt x="51743" y="220"/>
                  </a:cubicBezTo>
                  <a:lnTo>
                    <a:pt x="51743" y="179"/>
                  </a:lnTo>
                  <a:cubicBezTo>
                    <a:pt x="47662" y="43"/>
                    <a:pt x="43581" y="0"/>
                    <a:pt x="394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7"/>
            <p:cNvSpPr/>
            <p:nvPr/>
          </p:nvSpPr>
          <p:spPr>
            <a:xfrm>
              <a:off x="5263275" y="3228100"/>
              <a:ext cx="164100" cy="428825"/>
            </a:xfrm>
            <a:custGeom>
              <a:rect b="b" l="l" r="r" t="t"/>
              <a:pathLst>
                <a:path extrusionOk="0" h="17153" w="6564">
                  <a:moveTo>
                    <a:pt x="6564" y="4226"/>
                  </a:moveTo>
                  <a:lnTo>
                    <a:pt x="6563" y="4228"/>
                  </a:lnTo>
                  <a:lnTo>
                    <a:pt x="6563" y="4228"/>
                  </a:lnTo>
                  <a:lnTo>
                    <a:pt x="6564" y="4228"/>
                  </a:lnTo>
                  <a:lnTo>
                    <a:pt x="6564" y="4226"/>
                  </a:lnTo>
                  <a:close/>
                  <a:moveTo>
                    <a:pt x="2360" y="0"/>
                  </a:moveTo>
                  <a:lnTo>
                    <a:pt x="213" y="13554"/>
                  </a:lnTo>
                  <a:cubicBezTo>
                    <a:pt x="1" y="14889"/>
                    <a:pt x="547" y="16233"/>
                    <a:pt x="1595" y="16950"/>
                  </a:cubicBezTo>
                  <a:cubicBezTo>
                    <a:pt x="1797" y="17088"/>
                    <a:pt x="2018" y="17152"/>
                    <a:pt x="2235" y="17152"/>
                  </a:cubicBezTo>
                  <a:cubicBezTo>
                    <a:pt x="2754" y="17152"/>
                    <a:pt x="3249" y="16785"/>
                    <a:pt x="3409" y="16183"/>
                  </a:cubicBezTo>
                  <a:lnTo>
                    <a:pt x="6563" y="4228"/>
                  </a:lnTo>
                  <a:lnTo>
                    <a:pt x="6563" y="4228"/>
                  </a:lnTo>
                  <a:lnTo>
                    <a:pt x="2360" y="0"/>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7"/>
            <p:cNvSpPr/>
            <p:nvPr/>
          </p:nvSpPr>
          <p:spPr>
            <a:xfrm>
              <a:off x="5273075" y="3471350"/>
              <a:ext cx="118000" cy="66925"/>
            </a:xfrm>
            <a:custGeom>
              <a:rect b="b" l="l" r="r" t="t"/>
              <a:pathLst>
                <a:path extrusionOk="0" h="2677" w="4720">
                  <a:moveTo>
                    <a:pt x="4719" y="0"/>
                  </a:moveTo>
                  <a:lnTo>
                    <a:pt x="1" y="2677"/>
                  </a:lnTo>
                  <a:lnTo>
                    <a:pt x="1" y="2677"/>
                  </a:lnTo>
                  <a:lnTo>
                    <a:pt x="4260" y="1744"/>
                  </a:lnTo>
                  <a:lnTo>
                    <a:pt x="471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7"/>
            <p:cNvSpPr/>
            <p:nvPr/>
          </p:nvSpPr>
          <p:spPr>
            <a:xfrm>
              <a:off x="5263575" y="3014050"/>
              <a:ext cx="256275" cy="524225"/>
            </a:xfrm>
            <a:custGeom>
              <a:rect b="b" l="l" r="r" t="t"/>
              <a:pathLst>
                <a:path extrusionOk="0" h="20969" w="10251">
                  <a:moveTo>
                    <a:pt x="689" y="1"/>
                  </a:moveTo>
                  <a:lnTo>
                    <a:pt x="1" y="20969"/>
                  </a:lnTo>
                  <a:lnTo>
                    <a:pt x="6052" y="18485"/>
                  </a:lnTo>
                  <a:cubicBezTo>
                    <a:pt x="8661" y="16722"/>
                    <a:pt x="10251" y="13593"/>
                    <a:pt x="10251" y="10224"/>
                  </a:cubicBezTo>
                  <a:cubicBezTo>
                    <a:pt x="10251" y="5797"/>
                    <a:pt x="7526" y="1932"/>
                    <a:pt x="3632" y="833"/>
                  </a:cubicBezTo>
                  <a:lnTo>
                    <a:pt x="689" y="1"/>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7"/>
            <p:cNvSpPr/>
            <p:nvPr/>
          </p:nvSpPr>
          <p:spPr>
            <a:xfrm>
              <a:off x="4906225" y="3351050"/>
              <a:ext cx="388650" cy="281200"/>
            </a:xfrm>
            <a:custGeom>
              <a:rect b="b" l="l" r="r" t="t"/>
              <a:pathLst>
                <a:path extrusionOk="0" h="11248" w="15546">
                  <a:moveTo>
                    <a:pt x="15545" y="0"/>
                  </a:moveTo>
                  <a:lnTo>
                    <a:pt x="2141" y="6337"/>
                  </a:lnTo>
                  <a:cubicBezTo>
                    <a:pt x="818" y="6962"/>
                    <a:pt x="0" y="8348"/>
                    <a:pt x="70" y="9841"/>
                  </a:cubicBezTo>
                  <a:cubicBezTo>
                    <a:pt x="110" y="10653"/>
                    <a:pt x="767" y="11247"/>
                    <a:pt x="1509" y="11247"/>
                  </a:cubicBezTo>
                  <a:cubicBezTo>
                    <a:pt x="1659" y="11247"/>
                    <a:pt x="1812" y="11223"/>
                    <a:pt x="1965" y="11171"/>
                  </a:cubicBezTo>
                  <a:lnTo>
                    <a:pt x="15134" y="7239"/>
                  </a:lnTo>
                  <a:lnTo>
                    <a:pt x="15545" y="0"/>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7"/>
            <p:cNvSpPr/>
            <p:nvPr/>
          </p:nvSpPr>
          <p:spPr>
            <a:xfrm>
              <a:off x="4825475" y="3281125"/>
              <a:ext cx="456775" cy="161400"/>
            </a:xfrm>
            <a:custGeom>
              <a:rect b="b" l="l" r="r" t="t"/>
              <a:pathLst>
                <a:path extrusionOk="0" h="6456" w="18271">
                  <a:moveTo>
                    <a:pt x="17886" y="0"/>
                  </a:moveTo>
                  <a:lnTo>
                    <a:pt x="3242" y="1900"/>
                  </a:lnTo>
                  <a:cubicBezTo>
                    <a:pt x="1797" y="2088"/>
                    <a:pt x="609" y="3156"/>
                    <a:pt x="239" y="4601"/>
                  </a:cubicBezTo>
                  <a:cubicBezTo>
                    <a:pt x="0" y="5541"/>
                    <a:pt x="692" y="6455"/>
                    <a:pt x="1633" y="6455"/>
                  </a:cubicBezTo>
                  <a:cubicBezTo>
                    <a:pt x="1640" y="6455"/>
                    <a:pt x="1648" y="6455"/>
                    <a:pt x="1655" y="6455"/>
                  </a:cubicBezTo>
                  <a:lnTo>
                    <a:pt x="18270" y="6094"/>
                  </a:lnTo>
                  <a:lnTo>
                    <a:pt x="17886" y="0"/>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7"/>
            <p:cNvSpPr/>
            <p:nvPr/>
          </p:nvSpPr>
          <p:spPr>
            <a:xfrm>
              <a:off x="4861075" y="3166000"/>
              <a:ext cx="459525" cy="152550"/>
            </a:xfrm>
            <a:custGeom>
              <a:rect b="b" l="l" r="r" t="t"/>
              <a:pathLst>
                <a:path extrusionOk="0" h="6102" w="18381">
                  <a:moveTo>
                    <a:pt x="18381" y="0"/>
                  </a:moveTo>
                  <a:lnTo>
                    <a:pt x="3624" y="202"/>
                  </a:lnTo>
                  <a:cubicBezTo>
                    <a:pt x="2167" y="224"/>
                    <a:pt x="871" y="1147"/>
                    <a:pt x="344" y="2542"/>
                  </a:cubicBezTo>
                  <a:cubicBezTo>
                    <a:pt x="0" y="3453"/>
                    <a:pt x="602" y="4451"/>
                    <a:pt x="1549" y="4545"/>
                  </a:cubicBezTo>
                  <a:lnTo>
                    <a:pt x="18099" y="6101"/>
                  </a:lnTo>
                  <a:lnTo>
                    <a:pt x="18099" y="6099"/>
                  </a:lnTo>
                  <a:lnTo>
                    <a:pt x="18381" y="0"/>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7"/>
            <p:cNvSpPr/>
            <p:nvPr/>
          </p:nvSpPr>
          <p:spPr>
            <a:xfrm>
              <a:off x="4972125" y="3014050"/>
              <a:ext cx="308675" cy="151975"/>
            </a:xfrm>
            <a:custGeom>
              <a:rect b="b" l="l" r="r" t="t"/>
              <a:pathLst>
                <a:path extrusionOk="0" h="6079" w="12347">
                  <a:moveTo>
                    <a:pt x="12347" y="1"/>
                  </a:moveTo>
                  <a:lnTo>
                    <a:pt x="2595" y="1208"/>
                  </a:lnTo>
                  <a:cubicBezTo>
                    <a:pt x="1633" y="1328"/>
                    <a:pt x="719" y="2189"/>
                    <a:pt x="284" y="3385"/>
                  </a:cubicBezTo>
                  <a:cubicBezTo>
                    <a:pt x="0" y="4169"/>
                    <a:pt x="334" y="4957"/>
                    <a:pt x="955" y="4967"/>
                  </a:cubicBezTo>
                  <a:lnTo>
                    <a:pt x="12195" y="6078"/>
                  </a:lnTo>
                  <a:lnTo>
                    <a:pt x="12347" y="1"/>
                  </a:lnTo>
                  <a:close/>
                </a:path>
              </a:pathLst>
            </a:custGeom>
            <a:solidFill>
              <a:srgbClr val="D3B08A"/>
            </a:solidFill>
            <a:ln cap="flat" cmpd="sng" w="9525">
              <a:solidFill>
                <a:srgbClr val="D3B08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 name="Google Shape;357;p27"/>
          <p:cNvSpPr/>
          <p:nvPr/>
        </p:nvSpPr>
        <p:spPr>
          <a:xfrm>
            <a:off x="3668275" y="118437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7"/>
          <p:cNvSpPr/>
          <p:nvPr/>
        </p:nvSpPr>
        <p:spPr>
          <a:xfrm>
            <a:off x="1366875" y="3310398"/>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27"/>
          <p:cNvGrpSpPr/>
          <p:nvPr/>
        </p:nvGrpSpPr>
        <p:grpSpPr>
          <a:xfrm>
            <a:off x="7751725" y="693500"/>
            <a:ext cx="366825" cy="360075"/>
            <a:chOff x="4064275" y="3728850"/>
            <a:chExt cx="366825" cy="360075"/>
          </a:xfrm>
        </p:grpSpPr>
        <p:sp>
          <p:nvSpPr>
            <p:cNvPr id="360" name="Google Shape;360;p27"/>
            <p:cNvSpPr/>
            <p:nvPr/>
          </p:nvSpPr>
          <p:spPr>
            <a:xfrm>
              <a:off x="4064275" y="3897600"/>
              <a:ext cx="229850" cy="191325"/>
            </a:xfrm>
            <a:custGeom>
              <a:rect b="b" l="l" r="r" t="t"/>
              <a:pathLst>
                <a:path extrusionOk="0" h="7653" w="9194">
                  <a:moveTo>
                    <a:pt x="5370" y="1"/>
                  </a:moveTo>
                  <a:cubicBezTo>
                    <a:pt x="4866" y="1"/>
                    <a:pt x="761" y="96"/>
                    <a:pt x="166" y="3168"/>
                  </a:cubicBezTo>
                  <a:cubicBezTo>
                    <a:pt x="0" y="4021"/>
                    <a:pt x="332" y="4336"/>
                    <a:pt x="912" y="4336"/>
                  </a:cubicBezTo>
                  <a:cubicBezTo>
                    <a:pt x="2560" y="4336"/>
                    <a:pt x="6212" y="1798"/>
                    <a:pt x="6212" y="1798"/>
                  </a:cubicBezTo>
                  <a:lnTo>
                    <a:pt x="6212" y="1798"/>
                  </a:lnTo>
                  <a:cubicBezTo>
                    <a:pt x="6212" y="1798"/>
                    <a:pt x="4846" y="6932"/>
                    <a:pt x="7042" y="7602"/>
                  </a:cubicBezTo>
                  <a:cubicBezTo>
                    <a:pt x="7155" y="7636"/>
                    <a:pt x="7260" y="7652"/>
                    <a:pt x="7359" y="7652"/>
                  </a:cubicBezTo>
                  <a:cubicBezTo>
                    <a:pt x="9193" y="7652"/>
                    <a:pt x="8784" y="2056"/>
                    <a:pt x="8784" y="2056"/>
                  </a:cubicBezTo>
                  <a:lnTo>
                    <a:pt x="5421" y="1"/>
                  </a:lnTo>
                  <a:cubicBezTo>
                    <a:pt x="5421" y="1"/>
                    <a:pt x="5403" y="1"/>
                    <a:pt x="53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7"/>
            <p:cNvSpPr/>
            <p:nvPr/>
          </p:nvSpPr>
          <p:spPr>
            <a:xfrm>
              <a:off x="4145900" y="3728850"/>
              <a:ext cx="285200" cy="211225"/>
            </a:xfrm>
            <a:custGeom>
              <a:rect b="b" l="l" r="r" t="t"/>
              <a:pathLst>
                <a:path extrusionOk="0" h="8449" w="11408">
                  <a:moveTo>
                    <a:pt x="3328" y="1"/>
                  </a:moveTo>
                  <a:cubicBezTo>
                    <a:pt x="3115" y="1"/>
                    <a:pt x="2863" y="111"/>
                    <a:pt x="2565" y="359"/>
                  </a:cubicBezTo>
                  <a:cubicBezTo>
                    <a:pt x="1" y="2492"/>
                    <a:pt x="2320" y="6490"/>
                    <a:pt x="2320" y="6490"/>
                  </a:cubicBezTo>
                  <a:lnTo>
                    <a:pt x="5742" y="8448"/>
                  </a:lnTo>
                  <a:cubicBezTo>
                    <a:pt x="5742" y="8448"/>
                    <a:pt x="11407" y="5852"/>
                    <a:pt x="9762" y="4251"/>
                  </a:cubicBezTo>
                  <a:cubicBezTo>
                    <a:pt x="9467" y="3963"/>
                    <a:pt x="9102" y="3845"/>
                    <a:pt x="8701" y="3845"/>
                  </a:cubicBezTo>
                  <a:cubicBezTo>
                    <a:pt x="6863" y="3845"/>
                    <a:pt x="4277" y="6318"/>
                    <a:pt x="4277" y="6318"/>
                  </a:cubicBezTo>
                  <a:cubicBezTo>
                    <a:pt x="4277" y="6318"/>
                    <a:pt x="4942" y="1"/>
                    <a:pt x="3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7"/>
            <p:cNvSpPr/>
            <p:nvPr/>
          </p:nvSpPr>
          <p:spPr>
            <a:xfrm>
              <a:off x="4133075" y="3855650"/>
              <a:ext cx="199725" cy="114125"/>
            </a:xfrm>
            <a:custGeom>
              <a:rect b="b" l="l" r="r" t="t"/>
              <a:pathLst>
                <a:path extrusionOk="0" h="4565" w="7989">
                  <a:moveTo>
                    <a:pt x="1012" y="0"/>
                  </a:moveTo>
                  <a:cubicBezTo>
                    <a:pt x="889" y="0"/>
                    <a:pt x="803" y="36"/>
                    <a:pt x="761" y="113"/>
                  </a:cubicBezTo>
                  <a:cubicBezTo>
                    <a:pt x="1" y="1511"/>
                    <a:pt x="6840" y="4564"/>
                    <a:pt x="7702" y="4564"/>
                  </a:cubicBezTo>
                  <a:cubicBezTo>
                    <a:pt x="7746" y="4564"/>
                    <a:pt x="7775" y="4556"/>
                    <a:pt x="7785" y="4540"/>
                  </a:cubicBezTo>
                  <a:cubicBezTo>
                    <a:pt x="7988" y="4224"/>
                    <a:pt x="2345" y="0"/>
                    <a:pt x="1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27"/>
          <p:cNvSpPr/>
          <p:nvPr/>
        </p:nvSpPr>
        <p:spPr>
          <a:xfrm>
            <a:off x="4948150" y="375147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36"/>
          <p:cNvSpPr txBox="1"/>
          <p:nvPr>
            <p:ph type="title"/>
          </p:nvPr>
        </p:nvSpPr>
        <p:spPr>
          <a:xfrm>
            <a:off x="3802850" y="1952850"/>
            <a:ext cx="3677100" cy="123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Students</a:t>
            </a:r>
            <a:endParaRPr/>
          </a:p>
        </p:txBody>
      </p:sp>
      <p:sp>
        <p:nvSpPr>
          <p:cNvPr id="570" name="Google Shape;570;p36"/>
          <p:cNvSpPr txBox="1"/>
          <p:nvPr>
            <p:ph idx="2" type="title"/>
          </p:nvPr>
        </p:nvSpPr>
        <p:spPr>
          <a:xfrm>
            <a:off x="1664050" y="1952850"/>
            <a:ext cx="2134800" cy="123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 &gt;</a:t>
            </a:r>
            <a:endParaRPr/>
          </a:p>
        </p:txBody>
      </p:sp>
      <p:grpSp>
        <p:nvGrpSpPr>
          <p:cNvPr id="571" name="Google Shape;571;p36"/>
          <p:cNvGrpSpPr/>
          <p:nvPr/>
        </p:nvGrpSpPr>
        <p:grpSpPr>
          <a:xfrm>
            <a:off x="7607725" y="877475"/>
            <a:ext cx="366825" cy="360075"/>
            <a:chOff x="4064275" y="3728850"/>
            <a:chExt cx="366825" cy="360075"/>
          </a:xfrm>
        </p:grpSpPr>
        <p:sp>
          <p:nvSpPr>
            <p:cNvPr id="572" name="Google Shape;572;p36"/>
            <p:cNvSpPr/>
            <p:nvPr/>
          </p:nvSpPr>
          <p:spPr>
            <a:xfrm>
              <a:off x="4064275" y="3897600"/>
              <a:ext cx="229850" cy="191325"/>
            </a:xfrm>
            <a:custGeom>
              <a:rect b="b" l="l" r="r" t="t"/>
              <a:pathLst>
                <a:path extrusionOk="0" h="7653" w="9194">
                  <a:moveTo>
                    <a:pt x="5370" y="1"/>
                  </a:moveTo>
                  <a:cubicBezTo>
                    <a:pt x="4866" y="1"/>
                    <a:pt x="761" y="96"/>
                    <a:pt x="166" y="3168"/>
                  </a:cubicBezTo>
                  <a:cubicBezTo>
                    <a:pt x="0" y="4021"/>
                    <a:pt x="332" y="4336"/>
                    <a:pt x="912" y="4336"/>
                  </a:cubicBezTo>
                  <a:cubicBezTo>
                    <a:pt x="2560" y="4336"/>
                    <a:pt x="6212" y="1798"/>
                    <a:pt x="6212" y="1798"/>
                  </a:cubicBezTo>
                  <a:lnTo>
                    <a:pt x="6212" y="1798"/>
                  </a:lnTo>
                  <a:cubicBezTo>
                    <a:pt x="6212" y="1798"/>
                    <a:pt x="4846" y="6932"/>
                    <a:pt x="7042" y="7602"/>
                  </a:cubicBezTo>
                  <a:cubicBezTo>
                    <a:pt x="7155" y="7636"/>
                    <a:pt x="7260" y="7652"/>
                    <a:pt x="7359" y="7652"/>
                  </a:cubicBezTo>
                  <a:cubicBezTo>
                    <a:pt x="9193" y="7652"/>
                    <a:pt x="8784" y="2056"/>
                    <a:pt x="8784" y="2056"/>
                  </a:cubicBezTo>
                  <a:lnTo>
                    <a:pt x="5421" y="1"/>
                  </a:lnTo>
                  <a:cubicBezTo>
                    <a:pt x="5421" y="1"/>
                    <a:pt x="5403" y="1"/>
                    <a:pt x="5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6"/>
            <p:cNvSpPr/>
            <p:nvPr/>
          </p:nvSpPr>
          <p:spPr>
            <a:xfrm>
              <a:off x="4145900" y="3728850"/>
              <a:ext cx="285200" cy="211225"/>
            </a:xfrm>
            <a:custGeom>
              <a:rect b="b" l="l" r="r" t="t"/>
              <a:pathLst>
                <a:path extrusionOk="0" h="8449" w="11408">
                  <a:moveTo>
                    <a:pt x="3328" y="1"/>
                  </a:moveTo>
                  <a:cubicBezTo>
                    <a:pt x="3115" y="1"/>
                    <a:pt x="2863" y="111"/>
                    <a:pt x="2565" y="359"/>
                  </a:cubicBezTo>
                  <a:cubicBezTo>
                    <a:pt x="1" y="2492"/>
                    <a:pt x="2320" y="6490"/>
                    <a:pt x="2320" y="6490"/>
                  </a:cubicBezTo>
                  <a:lnTo>
                    <a:pt x="5742" y="8448"/>
                  </a:lnTo>
                  <a:cubicBezTo>
                    <a:pt x="5742" y="8448"/>
                    <a:pt x="11407" y="5852"/>
                    <a:pt x="9762" y="4251"/>
                  </a:cubicBezTo>
                  <a:cubicBezTo>
                    <a:pt x="9467" y="3963"/>
                    <a:pt x="9102" y="3845"/>
                    <a:pt x="8701" y="3845"/>
                  </a:cubicBezTo>
                  <a:cubicBezTo>
                    <a:pt x="6863" y="3845"/>
                    <a:pt x="4277" y="6318"/>
                    <a:pt x="4277" y="6318"/>
                  </a:cubicBezTo>
                  <a:cubicBezTo>
                    <a:pt x="4277" y="6318"/>
                    <a:pt x="4942" y="1"/>
                    <a:pt x="3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6"/>
            <p:cNvSpPr/>
            <p:nvPr/>
          </p:nvSpPr>
          <p:spPr>
            <a:xfrm>
              <a:off x="4133075" y="3855650"/>
              <a:ext cx="199725" cy="114125"/>
            </a:xfrm>
            <a:custGeom>
              <a:rect b="b" l="l" r="r" t="t"/>
              <a:pathLst>
                <a:path extrusionOk="0" h="4565" w="7989">
                  <a:moveTo>
                    <a:pt x="1012" y="0"/>
                  </a:moveTo>
                  <a:cubicBezTo>
                    <a:pt x="889" y="0"/>
                    <a:pt x="803" y="36"/>
                    <a:pt x="761" y="113"/>
                  </a:cubicBezTo>
                  <a:cubicBezTo>
                    <a:pt x="1" y="1511"/>
                    <a:pt x="6840" y="4564"/>
                    <a:pt x="7702" y="4564"/>
                  </a:cubicBezTo>
                  <a:cubicBezTo>
                    <a:pt x="7746" y="4564"/>
                    <a:pt x="7775" y="4556"/>
                    <a:pt x="7785" y="4540"/>
                  </a:cubicBezTo>
                  <a:cubicBezTo>
                    <a:pt x="7988" y="4224"/>
                    <a:pt x="2345" y="0"/>
                    <a:pt x="1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36"/>
          <p:cNvSpPr/>
          <p:nvPr/>
        </p:nvSpPr>
        <p:spPr>
          <a:xfrm>
            <a:off x="7071150" y="4330323"/>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9" name="Shape 579"/>
        <p:cNvGrpSpPr/>
        <p:nvPr/>
      </p:nvGrpSpPr>
      <p:grpSpPr>
        <a:xfrm>
          <a:off x="0" y="0"/>
          <a:ext cx="0" cy="0"/>
          <a:chOff x="0" y="0"/>
          <a:chExt cx="0" cy="0"/>
        </a:xfrm>
      </p:grpSpPr>
      <p:sp>
        <p:nvSpPr>
          <p:cNvPr id="580" name="Google Shape;580;p37"/>
          <p:cNvSpPr txBox="1"/>
          <p:nvPr>
            <p:ph type="title"/>
          </p:nvPr>
        </p:nvSpPr>
        <p:spPr>
          <a:xfrm>
            <a:off x="715100" y="535000"/>
            <a:ext cx="7713900" cy="784200"/>
          </a:xfrm>
          <a:prstGeom prst="rect">
            <a:avLst/>
          </a:prstGeom>
          <a:ln>
            <a:noFill/>
          </a:ln>
        </p:spPr>
        <p:txBody>
          <a:bodyPr anchorCtr="0" anchor="t" bIns="91425" lIns="91425" spcFirstLastPara="1" rIns="91425" wrap="square" tIns="91425">
            <a:noAutofit/>
          </a:bodyPr>
          <a:lstStyle/>
          <a:p>
            <a:pPr indent="-450850" lvl="0" marL="457200" rtl="0" algn="l">
              <a:spcBef>
                <a:spcPts val="0"/>
              </a:spcBef>
              <a:spcAft>
                <a:spcPts val="0"/>
              </a:spcAft>
              <a:buSzPts val="3500"/>
              <a:buAutoNum type="alphaLcPeriod"/>
            </a:pPr>
            <a:r>
              <a:rPr lang="en"/>
              <a:t>Topic</a:t>
            </a:r>
            <a:r>
              <a:rPr lang="en"/>
              <a:t> &gt;</a:t>
            </a:r>
            <a:endParaRPr/>
          </a:p>
        </p:txBody>
      </p:sp>
      <p:sp>
        <p:nvSpPr>
          <p:cNvPr id="581" name="Google Shape;581;p37"/>
          <p:cNvSpPr txBox="1"/>
          <p:nvPr>
            <p:ph idx="4294967295" type="body"/>
          </p:nvPr>
        </p:nvSpPr>
        <p:spPr>
          <a:xfrm>
            <a:off x="715100" y="1319200"/>
            <a:ext cx="7713900" cy="148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Topic of the </a:t>
            </a:r>
            <a:r>
              <a:rPr b="1" lang="en"/>
              <a:t>lapbook</a:t>
            </a:r>
            <a:r>
              <a:rPr lang="en"/>
              <a:t>:</a:t>
            </a:r>
            <a:endParaRPr b="1"/>
          </a:p>
          <a:p>
            <a:pPr indent="-317500" lvl="0" marL="457200" rtl="0" algn="l">
              <a:spcBef>
                <a:spcPts val="1000"/>
              </a:spcBef>
              <a:spcAft>
                <a:spcPts val="0"/>
              </a:spcAft>
              <a:buClr>
                <a:schemeClr val="dk1"/>
              </a:buClr>
              <a:buSzPts val="1400"/>
              <a:buChar char="●"/>
            </a:pPr>
            <a:r>
              <a:rPr lang="en"/>
              <a:t>You can choose a topic about a particular aspect of the learning situation that has caught your attention and you want to go deeper into it</a:t>
            </a:r>
            <a:endParaRPr/>
          </a:p>
          <a:p>
            <a:pPr indent="-317500" lvl="0" marL="457200" rtl="0" algn="l">
              <a:spcBef>
                <a:spcPts val="1000"/>
              </a:spcBef>
              <a:spcAft>
                <a:spcPts val="1000"/>
              </a:spcAft>
              <a:buClr>
                <a:schemeClr val="dk1"/>
              </a:buClr>
              <a:buSzPts val="1400"/>
              <a:buChar char="●"/>
            </a:pPr>
            <a:r>
              <a:rPr lang="en"/>
              <a:t>Topic chosen by the teacher for a student or a group of students</a:t>
            </a:r>
            <a:endParaRPr/>
          </a:p>
        </p:txBody>
      </p:sp>
      <p:grpSp>
        <p:nvGrpSpPr>
          <p:cNvPr id="582" name="Google Shape;582;p37"/>
          <p:cNvGrpSpPr/>
          <p:nvPr/>
        </p:nvGrpSpPr>
        <p:grpSpPr>
          <a:xfrm rot="-1350792">
            <a:off x="8099955" y="3592259"/>
            <a:ext cx="286278" cy="280353"/>
            <a:chOff x="3535575" y="3714175"/>
            <a:chExt cx="286275" cy="280350"/>
          </a:xfrm>
        </p:grpSpPr>
        <p:sp>
          <p:nvSpPr>
            <p:cNvPr id="583" name="Google Shape;583;p37"/>
            <p:cNvSpPr/>
            <p:nvPr/>
          </p:nvSpPr>
          <p:spPr>
            <a:xfrm>
              <a:off x="3601000" y="3829675"/>
              <a:ext cx="220850" cy="164850"/>
            </a:xfrm>
            <a:custGeom>
              <a:rect b="b" l="l" r="r" t="t"/>
              <a:pathLst>
                <a:path extrusionOk="0" h="6594" w="8834">
                  <a:moveTo>
                    <a:pt x="4401" y="1"/>
                  </a:moveTo>
                  <a:lnTo>
                    <a:pt x="1762" y="1559"/>
                  </a:lnTo>
                  <a:cubicBezTo>
                    <a:pt x="1762" y="1559"/>
                    <a:pt x="0" y="4692"/>
                    <a:pt x="2015" y="6323"/>
                  </a:cubicBezTo>
                  <a:cubicBezTo>
                    <a:pt x="2247" y="6510"/>
                    <a:pt x="2442" y="6593"/>
                    <a:pt x="2606" y="6593"/>
                  </a:cubicBezTo>
                  <a:cubicBezTo>
                    <a:pt x="3870" y="6593"/>
                    <a:pt x="3285" y="1672"/>
                    <a:pt x="3285" y="1672"/>
                  </a:cubicBezTo>
                  <a:lnTo>
                    <a:pt x="3285" y="1672"/>
                  </a:lnTo>
                  <a:cubicBezTo>
                    <a:pt x="3285" y="1672"/>
                    <a:pt x="5303" y="3548"/>
                    <a:pt x="6730" y="3548"/>
                  </a:cubicBezTo>
                  <a:cubicBezTo>
                    <a:pt x="7050" y="3548"/>
                    <a:pt x="7340" y="3454"/>
                    <a:pt x="7572" y="3222"/>
                  </a:cubicBezTo>
                  <a:cubicBezTo>
                    <a:pt x="8833" y="1959"/>
                    <a:pt x="4401" y="1"/>
                    <a:pt x="44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3535575" y="3714175"/>
              <a:ext cx="177775" cy="149300"/>
            </a:xfrm>
            <a:custGeom>
              <a:rect b="b" l="l" r="r" t="t"/>
              <a:pathLst>
                <a:path extrusionOk="0" h="5972" w="7111">
                  <a:moveTo>
                    <a:pt x="5694" y="1"/>
                  </a:moveTo>
                  <a:cubicBezTo>
                    <a:pt x="5615" y="1"/>
                    <a:pt x="5530" y="15"/>
                    <a:pt x="5439" y="44"/>
                  </a:cubicBezTo>
                  <a:cubicBezTo>
                    <a:pt x="3739" y="588"/>
                    <a:pt x="4855" y="4565"/>
                    <a:pt x="4855" y="4565"/>
                  </a:cubicBezTo>
                  <a:cubicBezTo>
                    <a:pt x="4855" y="4565"/>
                    <a:pt x="2014" y="2647"/>
                    <a:pt x="725" y="2647"/>
                  </a:cubicBezTo>
                  <a:cubicBezTo>
                    <a:pt x="263" y="2647"/>
                    <a:pt x="0" y="2894"/>
                    <a:pt x="139" y="3563"/>
                  </a:cubicBezTo>
                  <a:cubicBezTo>
                    <a:pt x="618" y="5863"/>
                    <a:pt x="3609" y="5971"/>
                    <a:pt x="4168" y="5971"/>
                  </a:cubicBezTo>
                  <a:cubicBezTo>
                    <a:pt x="4227" y="5971"/>
                    <a:pt x="4259" y="5970"/>
                    <a:pt x="4259" y="5970"/>
                  </a:cubicBezTo>
                  <a:lnTo>
                    <a:pt x="6853" y="4336"/>
                  </a:lnTo>
                  <a:cubicBezTo>
                    <a:pt x="6853" y="4336"/>
                    <a:pt x="7111" y="1"/>
                    <a:pt x="5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3590025" y="3806450"/>
              <a:ext cx="154250" cy="85300"/>
            </a:xfrm>
            <a:custGeom>
              <a:rect b="b" l="l" r="r" t="t"/>
              <a:pathLst>
                <a:path extrusionOk="0" h="3412" w="6170">
                  <a:moveTo>
                    <a:pt x="5974" y="1"/>
                  </a:moveTo>
                  <a:cubicBezTo>
                    <a:pt x="5339" y="1"/>
                    <a:pt x="0" y="2579"/>
                    <a:pt x="428" y="3226"/>
                  </a:cubicBezTo>
                  <a:cubicBezTo>
                    <a:pt x="513" y="3355"/>
                    <a:pt x="659" y="3411"/>
                    <a:pt x="850" y="3411"/>
                  </a:cubicBezTo>
                  <a:cubicBezTo>
                    <a:pt x="2268" y="3411"/>
                    <a:pt x="6169" y="265"/>
                    <a:pt x="6032" y="20"/>
                  </a:cubicBezTo>
                  <a:cubicBezTo>
                    <a:pt x="6025" y="7"/>
                    <a:pt x="6005" y="1"/>
                    <a:pt x="5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 name="Google Shape;586;p37"/>
          <p:cNvSpPr/>
          <p:nvPr/>
        </p:nvSpPr>
        <p:spPr>
          <a:xfrm>
            <a:off x="7083950" y="41674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0" name="Shape 590"/>
        <p:cNvGrpSpPr/>
        <p:nvPr/>
      </p:nvGrpSpPr>
      <p:grpSpPr>
        <a:xfrm>
          <a:off x="0" y="0"/>
          <a:ext cx="0" cy="0"/>
          <a:chOff x="0" y="0"/>
          <a:chExt cx="0" cy="0"/>
        </a:xfrm>
      </p:grpSpPr>
      <p:sp>
        <p:nvSpPr>
          <p:cNvPr id="591" name="Google Shape;591;p38"/>
          <p:cNvSpPr txBox="1"/>
          <p:nvPr>
            <p:ph type="title"/>
          </p:nvPr>
        </p:nvSpPr>
        <p:spPr>
          <a:xfrm>
            <a:off x="715100" y="535000"/>
            <a:ext cx="7713900" cy="78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b</a:t>
            </a:r>
            <a:r>
              <a:rPr lang="en"/>
              <a:t>. Lapbook format: materials &gt;</a:t>
            </a:r>
            <a:endParaRPr/>
          </a:p>
        </p:txBody>
      </p:sp>
      <p:sp>
        <p:nvSpPr>
          <p:cNvPr id="592" name="Google Shape;592;p38"/>
          <p:cNvSpPr txBox="1"/>
          <p:nvPr/>
        </p:nvSpPr>
        <p:spPr>
          <a:xfrm>
            <a:off x="715100" y="1319200"/>
            <a:ext cx="7713900" cy="970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ed Hat Text"/>
              <a:buChar char="●"/>
            </a:pPr>
            <a:r>
              <a:rPr lang="en">
                <a:solidFill>
                  <a:schemeClr val="dk1"/>
                </a:solidFill>
                <a:latin typeface="Red Hat Text"/>
                <a:ea typeface="Red Hat Text"/>
                <a:cs typeface="Red Hat Text"/>
                <a:sym typeface="Red Hat Text"/>
              </a:rPr>
              <a:t>Generally the most used is </a:t>
            </a:r>
            <a:r>
              <a:rPr b="1" lang="en">
                <a:solidFill>
                  <a:schemeClr val="dk1"/>
                </a:solidFill>
                <a:latin typeface="Red Hat Text"/>
                <a:ea typeface="Red Hat Text"/>
                <a:cs typeface="Red Hat Text"/>
                <a:sym typeface="Red Hat Text"/>
              </a:rPr>
              <a:t>cardboard</a:t>
            </a:r>
            <a:r>
              <a:rPr lang="en">
                <a:solidFill>
                  <a:schemeClr val="dk1"/>
                </a:solidFill>
                <a:latin typeface="Red Hat Text"/>
                <a:ea typeface="Red Hat Text"/>
                <a:cs typeface="Red Hat Text"/>
                <a:sym typeface="Red Hat Text"/>
              </a:rPr>
              <a:t>. Occasionally we can use </a:t>
            </a:r>
            <a:r>
              <a:rPr b="1" lang="en">
                <a:solidFill>
                  <a:schemeClr val="dk1"/>
                </a:solidFill>
                <a:latin typeface="Red Hat Text"/>
                <a:ea typeface="Red Hat Text"/>
                <a:cs typeface="Red Hat Text"/>
                <a:sym typeface="Red Hat Text"/>
              </a:rPr>
              <a:t>shoe boxes, thin corks, </a:t>
            </a:r>
            <a:r>
              <a:rPr lang="en">
                <a:solidFill>
                  <a:schemeClr val="dk1"/>
                </a:solidFill>
                <a:latin typeface="Red Hat Text"/>
                <a:ea typeface="Red Hat Text"/>
                <a:cs typeface="Red Hat Text"/>
                <a:sym typeface="Red Hat Text"/>
              </a:rPr>
              <a:t>etc.</a:t>
            </a:r>
            <a:endParaRPr>
              <a:solidFill>
                <a:schemeClr val="dk1"/>
              </a:solidFill>
              <a:latin typeface="Red Hat Text"/>
              <a:ea typeface="Red Hat Text"/>
              <a:cs typeface="Red Hat Text"/>
              <a:sym typeface="Red Hat Text"/>
            </a:endParaRPr>
          </a:p>
          <a:p>
            <a:pPr indent="-317500" lvl="0" marL="457200" rtl="0" algn="l">
              <a:spcBef>
                <a:spcPts val="1000"/>
              </a:spcBef>
              <a:spcAft>
                <a:spcPts val="1000"/>
              </a:spcAft>
              <a:buClr>
                <a:schemeClr val="dk1"/>
              </a:buClr>
              <a:buSzPts val="1400"/>
              <a:buFont typeface="Red Hat Text"/>
              <a:buChar char="●"/>
            </a:pPr>
            <a:r>
              <a:rPr lang="en">
                <a:solidFill>
                  <a:schemeClr val="dk1"/>
                </a:solidFill>
                <a:latin typeface="Red Hat Text"/>
                <a:ea typeface="Red Hat Text"/>
                <a:cs typeface="Red Hat Text"/>
                <a:sym typeface="Red Hat Text"/>
              </a:rPr>
              <a:t>For </a:t>
            </a:r>
            <a:r>
              <a:rPr b="1" lang="en">
                <a:solidFill>
                  <a:schemeClr val="dk1"/>
                </a:solidFill>
                <a:latin typeface="Red Hat Text"/>
                <a:ea typeface="Red Hat Text"/>
                <a:cs typeface="Red Hat Text"/>
                <a:sym typeface="Red Hat Text"/>
              </a:rPr>
              <a:t>decoration</a:t>
            </a:r>
            <a:r>
              <a:rPr lang="en">
                <a:solidFill>
                  <a:schemeClr val="dk1"/>
                </a:solidFill>
                <a:latin typeface="Red Hat Text"/>
                <a:ea typeface="Red Hat Text"/>
                <a:cs typeface="Red Hat Text"/>
                <a:sym typeface="Red Hat Text"/>
              </a:rPr>
              <a:t> you can use</a:t>
            </a:r>
            <a:r>
              <a:rPr b="1" lang="en">
                <a:solidFill>
                  <a:schemeClr val="dk1"/>
                </a:solidFill>
                <a:latin typeface="Red Hat Text"/>
                <a:ea typeface="Red Hat Text"/>
                <a:cs typeface="Red Hat Text"/>
                <a:sym typeface="Red Hat Text"/>
              </a:rPr>
              <a:t> clothespins, strings, decorative ribbons,</a:t>
            </a:r>
            <a:r>
              <a:rPr lang="en">
                <a:solidFill>
                  <a:schemeClr val="dk1"/>
                </a:solidFill>
                <a:latin typeface="Red Hat Text"/>
                <a:ea typeface="Red Hat Text"/>
                <a:cs typeface="Red Hat Text"/>
                <a:sym typeface="Red Hat Text"/>
              </a:rPr>
              <a:t> etc</a:t>
            </a:r>
            <a:endParaRPr>
              <a:solidFill>
                <a:schemeClr val="dk1"/>
              </a:solidFill>
              <a:latin typeface="Red Hat Text"/>
              <a:ea typeface="Red Hat Text"/>
              <a:cs typeface="Red Hat Text"/>
              <a:sym typeface="Red Hat Text"/>
            </a:endParaRPr>
          </a:p>
        </p:txBody>
      </p:sp>
      <p:sp>
        <p:nvSpPr>
          <p:cNvPr id="593" name="Google Shape;593;p38"/>
          <p:cNvSpPr/>
          <p:nvPr/>
        </p:nvSpPr>
        <p:spPr>
          <a:xfrm>
            <a:off x="5906550" y="2643750"/>
            <a:ext cx="5946075" cy="2743200"/>
          </a:xfrm>
          <a:custGeom>
            <a:rect b="b" l="l" r="r" t="t"/>
            <a:pathLst>
              <a:path extrusionOk="0" h="109728" w="237843">
                <a:moveTo>
                  <a:pt x="0" y="109728"/>
                </a:moveTo>
                <a:cubicBezTo>
                  <a:pt x="12712" y="108881"/>
                  <a:pt x="26529" y="103958"/>
                  <a:pt x="35052" y="94488"/>
                </a:cubicBezTo>
                <a:cubicBezTo>
                  <a:pt x="40904" y="87986"/>
                  <a:pt x="43805" y="79194"/>
                  <a:pt x="46482" y="70866"/>
                </a:cubicBezTo>
                <a:cubicBezTo>
                  <a:pt x="49838" y="60426"/>
                  <a:pt x="46616" y="46616"/>
                  <a:pt x="38862" y="38862"/>
                </a:cubicBezTo>
                <a:cubicBezTo>
                  <a:pt x="36854" y="36854"/>
                  <a:pt x="31378" y="34644"/>
                  <a:pt x="30480" y="37338"/>
                </a:cubicBezTo>
                <a:cubicBezTo>
                  <a:pt x="28432" y="43481"/>
                  <a:pt x="38070" y="48188"/>
                  <a:pt x="43434" y="51816"/>
                </a:cubicBezTo>
                <a:cubicBezTo>
                  <a:pt x="55543" y="60008"/>
                  <a:pt x="74174" y="65166"/>
                  <a:pt x="86868" y="57912"/>
                </a:cubicBezTo>
                <a:cubicBezTo>
                  <a:pt x="98689" y="51157"/>
                  <a:pt x="109014" y="38575"/>
                  <a:pt x="111252" y="25146"/>
                </a:cubicBezTo>
                <a:cubicBezTo>
                  <a:pt x="112045" y="20386"/>
                  <a:pt x="112422" y="15350"/>
                  <a:pt x="111252" y="10668"/>
                </a:cubicBezTo>
                <a:cubicBezTo>
                  <a:pt x="110370" y="7140"/>
                  <a:pt x="101861" y="4977"/>
                  <a:pt x="100584" y="8382"/>
                </a:cubicBezTo>
                <a:cubicBezTo>
                  <a:pt x="94392" y="24893"/>
                  <a:pt x="119007" y="42137"/>
                  <a:pt x="135636" y="48006"/>
                </a:cubicBezTo>
                <a:cubicBezTo>
                  <a:pt x="166659" y="58955"/>
                  <a:pt x="206889" y="46810"/>
                  <a:pt x="231648" y="25146"/>
                </a:cubicBezTo>
                <a:cubicBezTo>
                  <a:pt x="238139" y="19467"/>
                  <a:pt x="237744" y="8625"/>
                  <a:pt x="237744" y="0"/>
                </a:cubicBezTo>
              </a:path>
            </a:pathLst>
          </a:custGeom>
          <a:noFill/>
          <a:ln cap="flat" cmpd="sng" w="9525">
            <a:solidFill>
              <a:schemeClr val="dk1"/>
            </a:solidFill>
            <a:prstDash val="dash"/>
            <a:round/>
            <a:headEnd len="med" w="med" type="none"/>
            <a:tailEnd len="med" w="med" type="none"/>
          </a:ln>
        </p:spPr>
      </p:sp>
      <p:grpSp>
        <p:nvGrpSpPr>
          <p:cNvPr id="594" name="Google Shape;594;p38"/>
          <p:cNvGrpSpPr/>
          <p:nvPr/>
        </p:nvGrpSpPr>
        <p:grpSpPr>
          <a:xfrm rot="-1350792">
            <a:off x="5797280" y="3990934"/>
            <a:ext cx="286278" cy="280353"/>
            <a:chOff x="3535575" y="3714175"/>
            <a:chExt cx="286275" cy="280350"/>
          </a:xfrm>
        </p:grpSpPr>
        <p:sp>
          <p:nvSpPr>
            <p:cNvPr id="595" name="Google Shape;595;p38"/>
            <p:cNvSpPr/>
            <p:nvPr/>
          </p:nvSpPr>
          <p:spPr>
            <a:xfrm>
              <a:off x="3601000" y="3829675"/>
              <a:ext cx="220850" cy="164850"/>
            </a:xfrm>
            <a:custGeom>
              <a:rect b="b" l="l" r="r" t="t"/>
              <a:pathLst>
                <a:path extrusionOk="0" h="6594" w="8834">
                  <a:moveTo>
                    <a:pt x="4401" y="1"/>
                  </a:moveTo>
                  <a:lnTo>
                    <a:pt x="1762" y="1559"/>
                  </a:lnTo>
                  <a:cubicBezTo>
                    <a:pt x="1762" y="1559"/>
                    <a:pt x="0" y="4692"/>
                    <a:pt x="2015" y="6323"/>
                  </a:cubicBezTo>
                  <a:cubicBezTo>
                    <a:pt x="2247" y="6510"/>
                    <a:pt x="2442" y="6593"/>
                    <a:pt x="2606" y="6593"/>
                  </a:cubicBezTo>
                  <a:cubicBezTo>
                    <a:pt x="3870" y="6593"/>
                    <a:pt x="3285" y="1672"/>
                    <a:pt x="3285" y="1672"/>
                  </a:cubicBezTo>
                  <a:lnTo>
                    <a:pt x="3285" y="1672"/>
                  </a:lnTo>
                  <a:cubicBezTo>
                    <a:pt x="3285" y="1672"/>
                    <a:pt x="5303" y="3548"/>
                    <a:pt x="6730" y="3548"/>
                  </a:cubicBezTo>
                  <a:cubicBezTo>
                    <a:pt x="7050" y="3548"/>
                    <a:pt x="7340" y="3454"/>
                    <a:pt x="7572" y="3222"/>
                  </a:cubicBezTo>
                  <a:cubicBezTo>
                    <a:pt x="8833" y="1959"/>
                    <a:pt x="4401" y="1"/>
                    <a:pt x="44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8"/>
            <p:cNvSpPr/>
            <p:nvPr/>
          </p:nvSpPr>
          <p:spPr>
            <a:xfrm>
              <a:off x="3535575" y="3714175"/>
              <a:ext cx="177775" cy="149300"/>
            </a:xfrm>
            <a:custGeom>
              <a:rect b="b" l="l" r="r" t="t"/>
              <a:pathLst>
                <a:path extrusionOk="0" h="5972" w="7111">
                  <a:moveTo>
                    <a:pt x="5694" y="1"/>
                  </a:moveTo>
                  <a:cubicBezTo>
                    <a:pt x="5615" y="1"/>
                    <a:pt x="5530" y="15"/>
                    <a:pt x="5439" y="44"/>
                  </a:cubicBezTo>
                  <a:cubicBezTo>
                    <a:pt x="3739" y="588"/>
                    <a:pt x="4855" y="4565"/>
                    <a:pt x="4855" y="4565"/>
                  </a:cubicBezTo>
                  <a:cubicBezTo>
                    <a:pt x="4855" y="4565"/>
                    <a:pt x="2014" y="2647"/>
                    <a:pt x="725" y="2647"/>
                  </a:cubicBezTo>
                  <a:cubicBezTo>
                    <a:pt x="263" y="2647"/>
                    <a:pt x="0" y="2894"/>
                    <a:pt x="139" y="3563"/>
                  </a:cubicBezTo>
                  <a:cubicBezTo>
                    <a:pt x="618" y="5863"/>
                    <a:pt x="3609" y="5971"/>
                    <a:pt x="4168" y="5971"/>
                  </a:cubicBezTo>
                  <a:cubicBezTo>
                    <a:pt x="4227" y="5971"/>
                    <a:pt x="4259" y="5970"/>
                    <a:pt x="4259" y="5970"/>
                  </a:cubicBezTo>
                  <a:lnTo>
                    <a:pt x="6853" y="4336"/>
                  </a:lnTo>
                  <a:cubicBezTo>
                    <a:pt x="6853" y="4336"/>
                    <a:pt x="7111" y="1"/>
                    <a:pt x="5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8"/>
            <p:cNvSpPr/>
            <p:nvPr/>
          </p:nvSpPr>
          <p:spPr>
            <a:xfrm>
              <a:off x="3590025" y="3806450"/>
              <a:ext cx="154250" cy="85300"/>
            </a:xfrm>
            <a:custGeom>
              <a:rect b="b" l="l" r="r" t="t"/>
              <a:pathLst>
                <a:path extrusionOk="0" h="3412" w="6170">
                  <a:moveTo>
                    <a:pt x="5974" y="1"/>
                  </a:moveTo>
                  <a:cubicBezTo>
                    <a:pt x="5339" y="1"/>
                    <a:pt x="0" y="2579"/>
                    <a:pt x="428" y="3226"/>
                  </a:cubicBezTo>
                  <a:cubicBezTo>
                    <a:pt x="513" y="3355"/>
                    <a:pt x="659" y="3411"/>
                    <a:pt x="850" y="3411"/>
                  </a:cubicBezTo>
                  <a:cubicBezTo>
                    <a:pt x="2268" y="3411"/>
                    <a:pt x="6169" y="265"/>
                    <a:pt x="6032" y="20"/>
                  </a:cubicBezTo>
                  <a:cubicBezTo>
                    <a:pt x="6025" y="7"/>
                    <a:pt x="6005" y="1"/>
                    <a:pt x="5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 name="Google Shape;598;p38"/>
          <p:cNvSpPr/>
          <p:nvPr/>
        </p:nvSpPr>
        <p:spPr>
          <a:xfrm>
            <a:off x="7547925" y="2939550"/>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39"/>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 Lapbook format: design &gt;</a:t>
            </a:r>
            <a:endParaRPr/>
          </a:p>
        </p:txBody>
      </p:sp>
      <p:sp>
        <p:nvSpPr>
          <p:cNvPr id="604" name="Google Shape;604;p39"/>
          <p:cNvSpPr txBox="1"/>
          <p:nvPr>
            <p:ph idx="1" type="body"/>
          </p:nvPr>
        </p:nvSpPr>
        <p:spPr>
          <a:xfrm>
            <a:off x="715100" y="1319200"/>
            <a:ext cx="7713900" cy="328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Anek Devanagari"/>
                <a:ea typeface="Anek Devanagari"/>
                <a:cs typeface="Anek Devanagari"/>
                <a:sym typeface="Anek Devanagari"/>
              </a:rPr>
              <a:t>Tri-fold lapbook</a:t>
            </a:r>
            <a:endParaRPr sz="2400">
              <a:latin typeface="Anek Devanagari"/>
              <a:ea typeface="Anek Devanagari"/>
              <a:cs typeface="Anek Devanagari"/>
              <a:sym typeface="Anek Devanagari"/>
            </a:endParaRPr>
          </a:p>
          <a:p>
            <a:pPr indent="0" lvl="0" marL="0" rtl="0" algn="l">
              <a:spcBef>
                <a:spcPts val="1000"/>
              </a:spcBef>
              <a:spcAft>
                <a:spcPts val="0"/>
              </a:spcAft>
              <a:buNone/>
            </a:pPr>
            <a:r>
              <a:rPr lang="en"/>
              <a:t>The "doors" should be </a:t>
            </a:r>
            <a:r>
              <a:rPr b="1" lang="en"/>
              <a:t>decorated.</a:t>
            </a:r>
            <a:r>
              <a:rPr lang="en"/>
              <a:t> When opening the </a:t>
            </a:r>
            <a:r>
              <a:rPr b="1" lang="en"/>
              <a:t>"doors" </a:t>
            </a:r>
            <a:r>
              <a:rPr lang="en"/>
              <a:t>you can include information covered by flaps with questions. For example: "Who was Miguel Hernández?" When you lift the flap you can put the answer: "Poet from Orihuela of the generation of 36, although he could also be included in the generation of 27. He wrote, among other poems, "Aceituneros y Vientos del Pueblo me llevan" </a:t>
            </a:r>
            <a:endParaRPr/>
          </a:p>
          <a:p>
            <a:pPr indent="0" lvl="0" marL="0" rtl="0" algn="l">
              <a:spcBef>
                <a:spcPts val="1000"/>
              </a:spcBef>
              <a:spcAft>
                <a:spcPts val="0"/>
              </a:spcAft>
              <a:buNone/>
            </a:pPr>
            <a:r>
              <a:rPr lang="en"/>
              <a:t>You can also use </a:t>
            </a:r>
            <a:r>
              <a:rPr b="1" lang="en"/>
              <a:t>envelopes </a:t>
            </a:r>
            <a:r>
              <a:rPr lang="en"/>
              <a:t>by inserting the information you consider. For example, you could insert one of the poems mentioned above. Another possibility is with </a:t>
            </a:r>
            <a:r>
              <a:rPr b="1" lang="en"/>
              <a:t>cards grouped </a:t>
            </a:r>
            <a:r>
              <a:rPr lang="en"/>
              <a:t>together and fastened with a </a:t>
            </a:r>
            <a:r>
              <a:rPr lang="en"/>
              <a:t>paperclip</a:t>
            </a:r>
            <a:endParaRPr/>
          </a:p>
          <a:p>
            <a:pPr indent="0" lvl="0" marL="0" rtl="0" algn="l">
              <a:spcBef>
                <a:spcPts val="1000"/>
              </a:spcBef>
              <a:spcAft>
                <a:spcPts val="1000"/>
              </a:spcAft>
              <a:buNone/>
            </a:pPr>
            <a:r>
              <a:t/>
            </a:r>
            <a:endParaRPr/>
          </a:p>
        </p:txBody>
      </p:sp>
      <p:grpSp>
        <p:nvGrpSpPr>
          <p:cNvPr id="605" name="Google Shape;605;p39"/>
          <p:cNvGrpSpPr/>
          <p:nvPr/>
        </p:nvGrpSpPr>
        <p:grpSpPr>
          <a:xfrm>
            <a:off x="7968363" y="458788"/>
            <a:ext cx="689225" cy="689350"/>
            <a:chOff x="4621075" y="3451300"/>
            <a:chExt cx="689225" cy="689350"/>
          </a:xfrm>
        </p:grpSpPr>
        <p:sp>
          <p:nvSpPr>
            <p:cNvPr id="606" name="Google Shape;606;p39"/>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9"/>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9"/>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9"/>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9"/>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9"/>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40"/>
          <p:cNvSpPr/>
          <p:nvPr/>
        </p:nvSpPr>
        <p:spPr>
          <a:xfrm flipH="1">
            <a:off x="7543538" y="2198900"/>
            <a:ext cx="425987" cy="2411113"/>
          </a:xfrm>
          <a:custGeom>
            <a:rect b="b" l="l" r="r" t="t"/>
            <a:pathLst>
              <a:path extrusionOk="0" h="114095" w="21436">
                <a:moveTo>
                  <a:pt x="0" y="7688"/>
                </a:moveTo>
                <a:lnTo>
                  <a:pt x="0" y="114095"/>
                </a:lnTo>
                <a:lnTo>
                  <a:pt x="21436" y="101719"/>
                </a:lnTo>
                <a:lnTo>
                  <a:pt x="21436" y="0"/>
                </a:lnTo>
                <a:close/>
              </a:path>
            </a:pathLst>
          </a:custGeom>
          <a:solidFill>
            <a:schemeClr val="accent3"/>
          </a:solidFill>
          <a:ln cap="flat" cmpd="sng" w="9525">
            <a:solidFill>
              <a:schemeClr val="dk1"/>
            </a:solidFill>
            <a:prstDash val="solid"/>
            <a:round/>
            <a:headEnd len="med" w="med" type="none"/>
            <a:tailEnd len="med" w="med" type="none"/>
          </a:ln>
        </p:spPr>
      </p:sp>
      <p:sp>
        <p:nvSpPr>
          <p:cNvPr id="617" name="Google Shape;617;p40"/>
          <p:cNvSpPr/>
          <p:nvPr/>
        </p:nvSpPr>
        <p:spPr>
          <a:xfrm>
            <a:off x="4542400" y="2198900"/>
            <a:ext cx="425987" cy="2411113"/>
          </a:xfrm>
          <a:custGeom>
            <a:rect b="b" l="l" r="r" t="t"/>
            <a:pathLst>
              <a:path extrusionOk="0" h="114095" w="21436">
                <a:moveTo>
                  <a:pt x="0" y="7688"/>
                </a:moveTo>
                <a:lnTo>
                  <a:pt x="0" y="114095"/>
                </a:lnTo>
                <a:lnTo>
                  <a:pt x="21436" y="101719"/>
                </a:lnTo>
                <a:lnTo>
                  <a:pt x="21436" y="0"/>
                </a:lnTo>
                <a:close/>
              </a:path>
            </a:pathLst>
          </a:custGeom>
          <a:solidFill>
            <a:schemeClr val="accent3"/>
          </a:solidFill>
          <a:ln cap="flat" cmpd="sng" w="9525">
            <a:solidFill>
              <a:schemeClr val="dk1"/>
            </a:solidFill>
            <a:prstDash val="solid"/>
            <a:round/>
            <a:headEnd len="med" w="med" type="none"/>
            <a:tailEnd len="med" w="med" type="none"/>
          </a:ln>
        </p:spPr>
      </p:sp>
      <p:sp>
        <p:nvSpPr>
          <p:cNvPr id="618" name="Google Shape;618;p40"/>
          <p:cNvSpPr/>
          <p:nvPr/>
        </p:nvSpPr>
        <p:spPr>
          <a:xfrm>
            <a:off x="4968373" y="2198900"/>
            <a:ext cx="2571900" cy="21513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0"/>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 Lapbook format: design</a:t>
            </a:r>
            <a:r>
              <a:rPr lang="en"/>
              <a:t> &gt;</a:t>
            </a:r>
            <a:endParaRPr/>
          </a:p>
        </p:txBody>
      </p:sp>
      <p:sp>
        <p:nvSpPr>
          <p:cNvPr id="620" name="Google Shape;620;p40"/>
          <p:cNvSpPr/>
          <p:nvPr/>
        </p:nvSpPr>
        <p:spPr>
          <a:xfrm rot="625365">
            <a:off x="5961093" y="2586243"/>
            <a:ext cx="573767" cy="573767"/>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0"/>
          <p:cNvSpPr/>
          <p:nvPr/>
        </p:nvSpPr>
        <p:spPr>
          <a:xfrm>
            <a:off x="6450579" y="2710675"/>
            <a:ext cx="496500" cy="4965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0"/>
          <p:cNvSpPr/>
          <p:nvPr/>
        </p:nvSpPr>
        <p:spPr>
          <a:xfrm>
            <a:off x="5826423" y="3423508"/>
            <a:ext cx="1473600" cy="7911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0"/>
          <p:cNvSpPr txBox="1"/>
          <p:nvPr/>
        </p:nvSpPr>
        <p:spPr>
          <a:xfrm>
            <a:off x="715100" y="1319200"/>
            <a:ext cx="3000000" cy="62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b="1" lang="en" sz="2400">
                <a:solidFill>
                  <a:schemeClr val="dk1"/>
                </a:solidFill>
                <a:latin typeface="Anek Devanagari"/>
                <a:ea typeface="Anek Devanagari"/>
                <a:cs typeface="Anek Devanagari"/>
                <a:sym typeface="Anek Devanagari"/>
              </a:rPr>
              <a:t>Tri-fold</a:t>
            </a:r>
            <a:r>
              <a:rPr b="1" lang="en" sz="2400">
                <a:solidFill>
                  <a:schemeClr val="dk1"/>
                </a:solidFill>
                <a:latin typeface="Anek Devanagari"/>
                <a:ea typeface="Anek Devanagari"/>
                <a:cs typeface="Anek Devanagari"/>
                <a:sym typeface="Anek Devanagari"/>
              </a:rPr>
              <a:t> lapbook</a:t>
            </a:r>
            <a:endParaRPr sz="2400">
              <a:solidFill>
                <a:schemeClr val="dk1"/>
              </a:solidFill>
              <a:latin typeface="Anek Devanagari"/>
              <a:ea typeface="Anek Devanagari"/>
              <a:cs typeface="Anek Devanagari"/>
              <a:sym typeface="Anek Devanagari"/>
            </a:endParaRPr>
          </a:p>
        </p:txBody>
      </p:sp>
      <p:sp>
        <p:nvSpPr>
          <p:cNvPr id="624" name="Google Shape;624;p40"/>
          <p:cNvSpPr/>
          <p:nvPr/>
        </p:nvSpPr>
        <p:spPr>
          <a:xfrm>
            <a:off x="715098" y="2198900"/>
            <a:ext cx="2571900" cy="21513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0"/>
          <p:cNvSpPr/>
          <p:nvPr/>
        </p:nvSpPr>
        <p:spPr>
          <a:xfrm>
            <a:off x="715098" y="2198900"/>
            <a:ext cx="1290300" cy="21513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0"/>
          <p:cNvSpPr/>
          <p:nvPr/>
        </p:nvSpPr>
        <p:spPr>
          <a:xfrm>
            <a:off x="1996991" y="2198900"/>
            <a:ext cx="1290300" cy="21513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0"/>
          <p:cNvSpPr txBox="1"/>
          <p:nvPr/>
        </p:nvSpPr>
        <p:spPr>
          <a:xfrm>
            <a:off x="715100" y="2866275"/>
            <a:ext cx="1236900" cy="907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000"/>
              </a:spcAft>
              <a:buNone/>
            </a:pPr>
            <a:r>
              <a:rPr lang="en">
                <a:solidFill>
                  <a:schemeClr val="dk1"/>
                </a:solidFill>
                <a:latin typeface="Red Hat Text Medium"/>
                <a:ea typeface="Red Hat Text Medium"/>
                <a:cs typeface="Red Hat Text Medium"/>
                <a:sym typeface="Red Hat Text Medium"/>
              </a:rPr>
              <a:t>Who was Miguel Hernández?</a:t>
            </a:r>
            <a:endParaRPr>
              <a:solidFill>
                <a:schemeClr val="dk1"/>
              </a:solidFill>
              <a:latin typeface="Red Hat Text Medium"/>
              <a:ea typeface="Red Hat Text Medium"/>
              <a:cs typeface="Red Hat Text Medium"/>
              <a:sym typeface="Red Hat Text Medium"/>
            </a:endParaRPr>
          </a:p>
        </p:txBody>
      </p:sp>
      <p:cxnSp>
        <p:nvCxnSpPr>
          <p:cNvPr id="628" name="Google Shape;628;p40"/>
          <p:cNvCxnSpPr/>
          <p:nvPr/>
        </p:nvCxnSpPr>
        <p:spPr>
          <a:xfrm>
            <a:off x="3568500" y="3274550"/>
            <a:ext cx="753300" cy="0"/>
          </a:xfrm>
          <a:prstGeom prst="straightConnector1">
            <a:avLst/>
          </a:prstGeom>
          <a:noFill/>
          <a:ln cap="flat" cmpd="sng" w="19050">
            <a:solidFill>
              <a:schemeClr val="dk1"/>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p41"/>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 Lapbook format: design</a:t>
            </a:r>
            <a:r>
              <a:rPr lang="en"/>
              <a:t> &gt;</a:t>
            </a:r>
            <a:endParaRPr/>
          </a:p>
        </p:txBody>
      </p:sp>
      <p:sp>
        <p:nvSpPr>
          <p:cNvPr id="634" name="Google Shape;634;p41"/>
          <p:cNvSpPr txBox="1"/>
          <p:nvPr>
            <p:ph idx="1" type="body"/>
          </p:nvPr>
        </p:nvSpPr>
        <p:spPr>
          <a:xfrm>
            <a:off x="715100" y="1319200"/>
            <a:ext cx="3323400" cy="328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Anek Devanagari"/>
                <a:ea typeface="Anek Devanagari"/>
                <a:cs typeface="Anek Devanagari"/>
                <a:sym typeface="Anek Devanagari"/>
              </a:rPr>
              <a:t>Accordion lapbook</a:t>
            </a:r>
            <a:endParaRPr sz="2400">
              <a:latin typeface="Anek Devanagari"/>
              <a:ea typeface="Anek Devanagari"/>
              <a:cs typeface="Anek Devanagari"/>
              <a:sym typeface="Anek Devanagari"/>
            </a:endParaRPr>
          </a:p>
          <a:p>
            <a:pPr indent="0" lvl="0" marL="0" rtl="0" algn="l">
              <a:spcBef>
                <a:spcPts val="1000"/>
              </a:spcBef>
              <a:spcAft>
                <a:spcPts val="1000"/>
              </a:spcAft>
              <a:buNone/>
            </a:pPr>
            <a:r>
              <a:rPr lang="en"/>
              <a:t>The first part of the accordion can be </a:t>
            </a:r>
            <a:r>
              <a:rPr b="1" lang="en"/>
              <a:t>cut out in the shape </a:t>
            </a:r>
            <a:r>
              <a:rPr lang="en"/>
              <a:t>that indicates the subject you are going to deal with. For example, it could be the head of Miguel Hernandez. It can be done with a </a:t>
            </a:r>
            <a:r>
              <a:rPr b="1" lang="en"/>
              <a:t>cardboard, </a:t>
            </a:r>
            <a:r>
              <a:rPr lang="en"/>
              <a:t>even with a </a:t>
            </a:r>
            <a:r>
              <a:rPr b="1" lang="en"/>
              <a:t>cardboard box</a:t>
            </a:r>
            <a:r>
              <a:rPr lang="en"/>
              <a:t> to give it more strength. In each part of the accordion you add the information you have considered</a:t>
            </a:r>
            <a:endParaRPr/>
          </a:p>
        </p:txBody>
      </p:sp>
      <p:sp>
        <p:nvSpPr>
          <p:cNvPr id="635" name="Google Shape;635;p41"/>
          <p:cNvSpPr/>
          <p:nvPr/>
        </p:nvSpPr>
        <p:spPr>
          <a:xfrm>
            <a:off x="4785350" y="2198900"/>
            <a:ext cx="1234500" cy="17445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1"/>
          <p:cNvSpPr/>
          <p:nvPr/>
        </p:nvSpPr>
        <p:spPr>
          <a:xfrm>
            <a:off x="5147195" y="2372846"/>
            <a:ext cx="510600" cy="3225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1"/>
          <p:cNvSpPr/>
          <p:nvPr/>
        </p:nvSpPr>
        <p:spPr>
          <a:xfrm>
            <a:off x="7063725" y="2198900"/>
            <a:ext cx="1234500" cy="17451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1"/>
          <p:cNvSpPr/>
          <p:nvPr/>
        </p:nvSpPr>
        <p:spPr>
          <a:xfrm>
            <a:off x="7425592" y="2372856"/>
            <a:ext cx="510900" cy="3225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1"/>
          <p:cNvSpPr/>
          <p:nvPr/>
        </p:nvSpPr>
        <p:spPr>
          <a:xfrm>
            <a:off x="7348325" y="2695399"/>
            <a:ext cx="588000" cy="305700"/>
          </a:xfrm>
          <a:prstGeom prst="parallelogram">
            <a:avLst>
              <a:gd fmla="val 25000"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1"/>
          <p:cNvSpPr/>
          <p:nvPr/>
        </p:nvSpPr>
        <p:spPr>
          <a:xfrm flipH="1">
            <a:off x="7348414" y="3001152"/>
            <a:ext cx="588000" cy="305700"/>
          </a:xfrm>
          <a:prstGeom prst="parallelogram">
            <a:avLst>
              <a:gd fmla="val 25000"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1"/>
          <p:cNvSpPr/>
          <p:nvPr/>
        </p:nvSpPr>
        <p:spPr>
          <a:xfrm>
            <a:off x="7348325" y="3306899"/>
            <a:ext cx="588000" cy="305700"/>
          </a:xfrm>
          <a:prstGeom prst="parallelogram">
            <a:avLst>
              <a:gd fmla="val 25000" name="adj"/>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2" name="Google Shape;642;p41"/>
          <p:cNvCxnSpPr/>
          <p:nvPr/>
        </p:nvCxnSpPr>
        <p:spPr>
          <a:xfrm>
            <a:off x="6284838" y="3071450"/>
            <a:ext cx="513900" cy="0"/>
          </a:xfrm>
          <a:prstGeom prst="straightConnector1">
            <a:avLst/>
          </a:prstGeom>
          <a:noFill/>
          <a:ln cap="flat" cmpd="sng" w="19050">
            <a:solidFill>
              <a:schemeClr val="dk1"/>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6" name="Shape 646"/>
        <p:cNvGrpSpPr/>
        <p:nvPr/>
      </p:nvGrpSpPr>
      <p:grpSpPr>
        <a:xfrm>
          <a:off x="0" y="0"/>
          <a:ext cx="0" cy="0"/>
          <a:chOff x="0" y="0"/>
          <a:chExt cx="0" cy="0"/>
        </a:xfrm>
      </p:grpSpPr>
      <p:sp>
        <p:nvSpPr>
          <p:cNvPr id="647" name="Google Shape;647;p42"/>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 Lapbook format: design&gt;</a:t>
            </a:r>
            <a:endParaRPr/>
          </a:p>
        </p:txBody>
      </p:sp>
      <p:sp>
        <p:nvSpPr>
          <p:cNvPr id="648" name="Google Shape;648;p42"/>
          <p:cNvSpPr txBox="1"/>
          <p:nvPr>
            <p:ph idx="1" type="body"/>
          </p:nvPr>
        </p:nvSpPr>
        <p:spPr>
          <a:xfrm>
            <a:off x="715100" y="1319200"/>
            <a:ext cx="4283700" cy="328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Anek Devanagari"/>
                <a:ea typeface="Anek Devanagari"/>
                <a:cs typeface="Anek Devanagari"/>
                <a:sym typeface="Anek Devanagari"/>
              </a:rPr>
              <a:t>One-sided lapbook</a:t>
            </a:r>
            <a:endParaRPr sz="2400">
              <a:latin typeface="Anek Devanagari"/>
              <a:ea typeface="Anek Devanagari"/>
              <a:cs typeface="Anek Devanagari"/>
              <a:sym typeface="Anek Devanagari"/>
            </a:endParaRPr>
          </a:p>
          <a:p>
            <a:pPr indent="0" lvl="0" marL="0" rtl="0" algn="l">
              <a:spcBef>
                <a:spcPts val="1000"/>
              </a:spcBef>
              <a:spcAft>
                <a:spcPts val="0"/>
              </a:spcAft>
              <a:buNone/>
            </a:pPr>
            <a:r>
              <a:rPr lang="en"/>
              <a:t>It is a </a:t>
            </a:r>
            <a:r>
              <a:rPr b="1" lang="en"/>
              <a:t>simplified version</a:t>
            </a:r>
            <a:r>
              <a:rPr lang="en"/>
              <a:t> of the trifold. In it you can place the information you want on the </a:t>
            </a:r>
            <a:r>
              <a:rPr b="1" lang="en"/>
              <a:t>flaps, envelopes, cards, hung with clips</a:t>
            </a:r>
            <a:r>
              <a:rPr lang="en"/>
              <a:t>…</a:t>
            </a:r>
            <a:endParaRPr b="1"/>
          </a:p>
          <a:p>
            <a:pPr indent="0" lvl="0" marL="0" rtl="0" algn="l">
              <a:spcBef>
                <a:spcPts val="1000"/>
              </a:spcBef>
              <a:spcAft>
                <a:spcPts val="0"/>
              </a:spcAft>
              <a:buNone/>
            </a:pPr>
            <a:r>
              <a:rPr b="1" lang="en" sz="2400">
                <a:latin typeface="Anek Devanagari"/>
                <a:ea typeface="Anek Devanagari"/>
                <a:cs typeface="Anek Devanagari"/>
                <a:sym typeface="Anek Devanagari"/>
              </a:rPr>
              <a:t>3D-shaped lapbook</a:t>
            </a:r>
            <a:endParaRPr b="1" sz="2400">
              <a:latin typeface="Anek Devanagari"/>
              <a:ea typeface="Anek Devanagari"/>
              <a:cs typeface="Anek Devanagari"/>
              <a:sym typeface="Anek Devanagari"/>
            </a:endParaRPr>
          </a:p>
          <a:p>
            <a:pPr indent="0" lvl="0" marL="0" rtl="0" algn="l">
              <a:spcBef>
                <a:spcPts val="1000"/>
              </a:spcBef>
              <a:spcAft>
                <a:spcPts val="1000"/>
              </a:spcAft>
              <a:buNone/>
            </a:pPr>
            <a:r>
              <a:rPr lang="en"/>
              <a:t>Creating a </a:t>
            </a:r>
            <a:r>
              <a:rPr b="1" lang="en"/>
              <a:t>pyramid</a:t>
            </a:r>
            <a:r>
              <a:rPr lang="en"/>
              <a:t> with a </a:t>
            </a:r>
            <a:r>
              <a:rPr b="1" lang="en"/>
              <a:t>triangular, quadrangular or pentagonal base</a:t>
            </a:r>
            <a:r>
              <a:rPr lang="en"/>
              <a:t>. The outer part is decorated and the inner part would carry the information. It should be able to </a:t>
            </a:r>
            <a:r>
              <a:rPr b="1" lang="en"/>
              <a:t>be opened</a:t>
            </a:r>
            <a:endParaRPr b="1"/>
          </a:p>
        </p:txBody>
      </p:sp>
      <p:grpSp>
        <p:nvGrpSpPr>
          <p:cNvPr id="649" name="Google Shape;649;p42"/>
          <p:cNvGrpSpPr/>
          <p:nvPr/>
        </p:nvGrpSpPr>
        <p:grpSpPr>
          <a:xfrm>
            <a:off x="7968363" y="458788"/>
            <a:ext cx="689225" cy="689350"/>
            <a:chOff x="4621075" y="3451300"/>
            <a:chExt cx="689225" cy="689350"/>
          </a:xfrm>
        </p:grpSpPr>
        <p:sp>
          <p:nvSpPr>
            <p:cNvPr id="650" name="Google Shape;650;p42"/>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2"/>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2"/>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42"/>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2"/>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2"/>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6" name="Google Shape;656;p42"/>
          <p:cNvSpPr/>
          <p:nvPr/>
        </p:nvSpPr>
        <p:spPr>
          <a:xfrm>
            <a:off x="5920875" y="1496100"/>
            <a:ext cx="2171700" cy="12108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2"/>
          <p:cNvSpPr/>
          <p:nvPr/>
        </p:nvSpPr>
        <p:spPr>
          <a:xfrm rot="626001">
            <a:off x="6235790" y="1656571"/>
            <a:ext cx="323041" cy="323041"/>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2"/>
          <p:cNvSpPr/>
          <p:nvPr/>
        </p:nvSpPr>
        <p:spPr>
          <a:xfrm>
            <a:off x="6511355" y="1726581"/>
            <a:ext cx="279600" cy="279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42"/>
          <p:cNvSpPr/>
          <p:nvPr/>
        </p:nvSpPr>
        <p:spPr>
          <a:xfrm>
            <a:off x="6160030" y="2127821"/>
            <a:ext cx="829500" cy="4452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2"/>
          <p:cNvSpPr/>
          <p:nvPr/>
        </p:nvSpPr>
        <p:spPr>
          <a:xfrm>
            <a:off x="7239000" y="1630000"/>
            <a:ext cx="657300" cy="9429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2"/>
          <p:cNvSpPr/>
          <p:nvPr/>
        </p:nvSpPr>
        <p:spPr>
          <a:xfrm>
            <a:off x="6286500" y="3116575"/>
            <a:ext cx="1272600" cy="1272600"/>
          </a:xfrm>
          <a:prstGeom prst="cube">
            <a:avLst>
              <a:gd fmla="val 25000" name="adj"/>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2"/>
          <p:cNvSpPr/>
          <p:nvPr/>
        </p:nvSpPr>
        <p:spPr>
          <a:xfrm>
            <a:off x="6511350" y="3649975"/>
            <a:ext cx="527700" cy="527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2"/>
          <p:cNvSpPr/>
          <p:nvPr/>
        </p:nvSpPr>
        <p:spPr>
          <a:xfrm>
            <a:off x="7312563" y="3618550"/>
            <a:ext cx="198125" cy="590550"/>
          </a:xfrm>
          <a:custGeom>
            <a:rect b="b" l="l" r="r" t="t"/>
            <a:pathLst>
              <a:path extrusionOk="0" h="23622" w="7925">
                <a:moveTo>
                  <a:pt x="0" y="7315"/>
                </a:moveTo>
                <a:lnTo>
                  <a:pt x="0" y="23622"/>
                </a:lnTo>
                <a:lnTo>
                  <a:pt x="7773" y="16459"/>
                </a:lnTo>
                <a:lnTo>
                  <a:pt x="7925" y="0"/>
                </a:lnTo>
                <a:close/>
              </a:path>
            </a:pathLst>
          </a:custGeom>
          <a:solidFill>
            <a:schemeClr val="accent5"/>
          </a:solidFill>
          <a:ln cap="flat" cmpd="sng" w="9525">
            <a:solidFill>
              <a:schemeClr val="dk1"/>
            </a:solidFill>
            <a:prstDash val="solid"/>
            <a:round/>
            <a:headEnd len="med" w="med" type="none"/>
            <a:tailEnd len="med" w="med" type="none"/>
          </a:ln>
        </p:spPr>
      </p:sp>
      <p:sp>
        <p:nvSpPr>
          <p:cNvPr id="664" name="Google Shape;664;p42"/>
          <p:cNvSpPr/>
          <p:nvPr/>
        </p:nvSpPr>
        <p:spPr>
          <a:xfrm>
            <a:off x="7344288" y="3613075"/>
            <a:ext cx="134700" cy="279600"/>
          </a:xfrm>
          <a:prstGeom prst="ellipse">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8" name="Shape 668"/>
        <p:cNvGrpSpPr/>
        <p:nvPr/>
      </p:nvGrpSpPr>
      <p:grpSpPr>
        <a:xfrm>
          <a:off x="0" y="0"/>
          <a:ext cx="0" cy="0"/>
          <a:chOff x="0" y="0"/>
          <a:chExt cx="0" cy="0"/>
        </a:xfrm>
      </p:grpSpPr>
      <p:sp>
        <p:nvSpPr>
          <p:cNvPr id="669" name="Google Shape;669;p43"/>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 Lapbook format: design &gt;</a:t>
            </a:r>
            <a:endParaRPr/>
          </a:p>
        </p:txBody>
      </p:sp>
      <p:sp>
        <p:nvSpPr>
          <p:cNvPr id="670" name="Google Shape;670;p43"/>
          <p:cNvSpPr txBox="1"/>
          <p:nvPr>
            <p:ph idx="1" type="body"/>
          </p:nvPr>
        </p:nvSpPr>
        <p:spPr>
          <a:xfrm>
            <a:off x="715100" y="1319200"/>
            <a:ext cx="7713900" cy="204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Anek Devanagari"/>
                <a:ea typeface="Anek Devanagari"/>
                <a:cs typeface="Anek Devanagari"/>
                <a:sym typeface="Anek Devanagari"/>
              </a:rPr>
              <a:t>Shaped like the subject in 2D</a:t>
            </a:r>
            <a:endParaRPr sz="2400">
              <a:latin typeface="Anek Devanagari"/>
              <a:ea typeface="Anek Devanagari"/>
              <a:cs typeface="Anek Devanagari"/>
              <a:sym typeface="Anek Devanagari"/>
            </a:endParaRPr>
          </a:p>
          <a:p>
            <a:pPr indent="0" lvl="0" marL="0" rtl="0" algn="l">
              <a:spcBef>
                <a:spcPts val="1000"/>
              </a:spcBef>
              <a:spcAft>
                <a:spcPts val="0"/>
              </a:spcAft>
              <a:buNone/>
            </a:pPr>
            <a:r>
              <a:rPr b="1" lang="en"/>
              <a:t>Cutting out the profile of the subject </a:t>
            </a:r>
            <a:r>
              <a:rPr lang="en"/>
              <a:t>and adding the information as described above</a:t>
            </a:r>
            <a:endParaRPr/>
          </a:p>
          <a:p>
            <a:pPr indent="0" lvl="0" marL="0" rtl="0" algn="l">
              <a:spcBef>
                <a:spcPts val="1000"/>
              </a:spcBef>
              <a:spcAft>
                <a:spcPts val="1000"/>
              </a:spcAft>
              <a:buNone/>
            </a:pPr>
            <a:r>
              <a:rPr lang="en"/>
              <a:t>If it is about Miguel Hernandez you can </a:t>
            </a:r>
            <a:r>
              <a:rPr b="1" lang="en"/>
              <a:t>cut out </a:t>
            </a:r>
            <a:r>
              <a:rPr lang="en"/>
              <a:t>his face profile, if it is about a country you can cut out the profile of that country, if it is about prehistory you can </a:t>
            </a:r>
            <a:r>
              <a:rPr b="1" lang="en"/>
              <a:t>make the shape </a:t>
            </a:r>
            <a:r>
              <a:rPr lang="en"/>
              <a:t>of a bonfire or a wheel</a:t>
            </a:r>
            <a:endParaRPr/>
          </a:p>
        </p:txBody>
      </p:sp>
      <p:grpSp>
        <p:nvGrpSpPr>
          <p:cNvPr id="671" name="Google Shape;671;p43"/>
          <p:cNvGrpSpPr/>
          <p:nvPr/>
        </p:nvGrpSpPr>
        <p:grpSpPr>
          <a:xfrm>
            <a:off x="1699200" y="3657600"/>
            <a:ext cx="5768450" cy="784200"/>
            <a:chOff x="1699200" y="3581400"/>
            <a:chExt cx="5768450" cy="784200"/>
          </a:xfrm>
        </p:grpSpPr>
        <p:sp>
          <p:nvSpPr>
            <p:cNvPr id="672" name="Google Shape;672;p43"/>
            <p:cNvSpPr/>
            <p:nvPr/>
          </p:nvSpPr>
          <p:spPr>
            <a:xfrm>
              <a:off x="1699200" y="3581400"/>
              <a:ext cx="1440300" cy="784200"/>
            </a:xfrm>
            <a:prstGeom prst="wave">
              <a:avLst>
                <a:gd fmla="val 6803" name="adj1"/>
                <a:gd fmla="val 0"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3"/>
            <p:cNvSpPr/>
            <p:nvPr/>
          </p:nvSpPr>
          <p:spPr>
            <a:xfrm>
              <a:off x="3141917" y="3581400"/>
              <a:ext cx="1440300" cy="784200"/>
            </a:xfrm>
            <a:prstGeom prst="wave">
              <a:avLst>
                <a:gd fmla="val 6803" name="adj1"/>
                <a:gd fmla="val 0"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3"/>
            <p:cNvSpPr/>
            <p:nvPr/>
          </p:nvSpPr>
          <p:spPr>
            <a:xfrm>
              <a:off x="4584633" y="3581400"/>
              <a:ext cx="1440300" cy="784200"/>
            </a:xfrm>
            <a:prstGeom prst="wave">
              <a:avLst>
                <a:gd fmla="val 6803" name="adj1"/>
                <a:gd fmla="val 0"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3"/>
            <p:cNvSpPr/>
            <p:nvPr/>
          </p:nvSpPr>
          <p:spPr>
            <a:xfrm>
              <a:off x="6027350" y="3581400"/>
              <a:ext cx="1440300" cy="784200"/>
            </a:xfrm>
            <a:prstGeom prst="wave">
              <a:avLst>
                <a:gd fmla="val 6803" name="adj1"/>
                <a:gd fmla="val 0"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3"/>
            <p:cNvSpPr/>
            <p:nvPr/>
          </p:nvSpPr>
          <p:spPr>
            <a:xfrm>
              <a:off x="3531768" y="3832856"/>
              <a:ext cx="279600" cy="279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3"/>
            <p:cNvSpPr/>
            <p:nvPr/>
          </p:nvSpPr>
          <p:spPr>
            <a:xfrm>
              <a:off x="1825075" y="3817350"/>
              <a:ext cx="1146600" cy="1218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3"/>
            <p:cNvSpPr/>
            <p:nvPr/>
          </p:nvSpPr>
          <p:spPr>
            <a:xfrm>
              <a:off x="4994268" y="3884481"/>
              <a:ext cx="279600" cy="279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3"/>
            <p:cNvSpPr/>
            <p:nvPr/>
          </p:nvSpPr>
          <p:spPr>
            <a:xfrm>
              <a:off x="5222913" y="3781225"/>
              <a:ext cx="392400" cy="279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3"/>
            <p:cNvSpPr/>
            <p:nvPr/>
          </p:nvSpPr>
          <p:spPr>
            <a:xfrm>
              <a:off x="6305900" y="3832850"/>
              <a:ext cx="883200" cy="2796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3"/>
            <p:cNvSpPr/>
            <p:nvPr/>
          </p:nvSpPr>
          <p:spPr>
            <a:xfrm>
              <a:off x="1825075" y="4007850"/>
              <a:ext cx="1146600" cy="121800"/>
            </a:xfrm>
            <a:prstGeom prst="rect">
              <a:avLst/>
            </a:prstGeom>
            <a:solidFill>
              <a:schemeClr val="accent5"/>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3"/>
            <p:cNvSpPr/>
            <p:nvPr/>
          </p:nvSpPr>
          <p:spPr>
            <a:xfrm>
              <a:off x="3912768" y="3832856"/>
              <a:ext cx="279600" cy="279600"/>
            </a:xfrm>
            <a:prstGeom prst="ellipse">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3" name="Google Shape;683;p43"/>
            <p:cNvCxnSpPr/>
            <p:nvPr/>
          </p:nvCxnSpPr>
          <p:spPr>
            <a:xfrm>
              <a:off x="6025510" y="3663320"/>
              <a:ext cx="0" cy="640200"/>
            </a:xfrm>
            <a:prstGeom prst="straightConnector1">
              <a:avLst/>
            </a:prstGeom>
            <a:noFill/>
            <a:ln cap="flat" cmpd="sng" w="19050">
              <a:solidFill>
                <a:schemeClr val="accent3"/>
              </a:solidFill>
              <a:prstDash val="dash"/>
              <a:round/>
              <a:headEnd len="med" w="med" type="none"/>
              <a:tailEnd len="med" w="med" type="none"/>
            </a:ln>
          </p:spPr>
        </p:cxnSp>
        <p:cxnSp>
          <p:nvCxnSpPr>
            <p:cNvPr id="684" name="Google Shape;684;p43"/>
            <p:cNvCxnSpPr/>
            <p:nvPr/>
          </p:nvCxnSpPr>
          <p:spPr>
            <a:xfrm>
              <a:off x="4583425" y="3663320"/>
              <a:ext cx="0" cy="640200"/>
            </a:xfrm>
            <a:prstGeom prst="straightConnector1">
              <a:avLst/>
            </a:prstGeom>
            <a:noFill/>
            <a:ln cap="flat" cmpd="sng" w="19050">
              <a:solidFill>
                <a:schemeClr val="accent3"/>
              </a:solidFill>
              <a:prstDash val="dash"/>
              <a:round/>
              <a:headEnd len="med" w="med" type="none"/>
              <a:tailEnd len="med" w="med" type="none"/>
            </a:ln>
          </p:spPr>
        </p:cxnSp>
        <p:cxnSp>
          <p:nvCxnSpPr>
            <p:cNvPr id="685" name="Google Shape;685;p43"/>
            <p:cNvCxnSpPr/>
            <p:nvPr/>
          </p:nvCxnSpPr>
          <p:spPr>
            <a:xfrm>
              <a:off x="3140725" y="3673310"/>
              <a:ext cx="0" cy="640200"/>
            </a:xfrm>
            <a:prstGeom prst="straightConnector1">
              <a:avLst/>
            </a:prstGeom>
            <a:noFill/>
            <a:ln cap="flat" cmpd="sng" w="19050">
              <a:solidFill>
                <a:schemeClr val="accent3"/>
              </a:solidFill>
              <a:prstDash val="dash"/>
              <a:round/>
              <a:headEnd len="med" w="med" type="none"/>
              <a:tailEnd len="med" w="med" type="none"/>
            </a:ln>
          </p:spPr>
        </p:cxn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9" name="Shape 689"/>
        <p:cNvGrpSpPr/>
        <p:nvPr/>
      </p:nvGrpSpPr>
      <p:grpSpPr>
        <a:xfrm>
          <a:off x="0" y="0"/>
          <a:ext cx="0" cy="0"/>
          <a:chOff x="0" y="0"/>
          <a:chExt cx="0" cy="0"/>
        </a:xfrm>
      </p:grpSpPr>
      <p:grpSp>
        <p:nvGrpSpPr>
          <p:cNvPr id="690" name="Google Shape;690;p44"/>
          <p:cNvGrpSpPr/>
          <p:nvPr/>
        </p:nvGrpSpPr>
        <p:grpSpPr>
          <a:xfrm>
            <a:off x="638900" y="1956826"/>
            <a:ext cx="3918525" cy="1835450"/>
            <a:chOff x="-3040750" y="1559276"/>
            <a:chExt cx="3918525" cy="1835450"/>
          </a:xfrm>
        </p:grpSpPr>
        <p:sp>
          <p:nvSpPr>
            <p:cNvPr id="691" name="Google Shape;691;p44"/>
            <p:cNvSpPr/>
            <p:nvPr/>
          </p:nvSpPr>
          <p:spPr>
            <a:xfrm flipH="1">
              <a:off x="-2274825" y="2400151"/>
              <a:ext cx="151925" cy="263050"/>
            </a:xfrm>
            <a:custGeom>
              <a:rect b="b" l="l" r="r" t="t"/>
              <a:pathLst>
                <a:path extrusionOk="0" h="10522" w="6077">
                  <a:moveTo>
                    <a:pt x="2181" y="1"/>
                  </a:moveTo>
                  <a:cubicBezTo>
                    <a:pt x="1022" y="1"/>
                    <a:pt x="0" y="1267"/>
                    <a:pt x="79" y="3199"/>
                  </a:cubicBezTo>
                  <a:cubicBezTo>
                    <a:pt x="219" y="6598"/>
                    <a:pt x="4371" y="10521"/>
                    <a:pt x="4371" y="10521"/>
                  </a:cubicBezTo>
                  <a:cubicBezTo>
                    <a:pt x="4371" y="10521"/>
                    <a:pt x="6076" y="6430"/>
                    <a:pt x="4639" y="2448"/>
                  </a:cubicBezTo>
                  <a:cubicBezTo>
                    <a:pt x="4020" y="729"/>
                    <a:pt x="3061" y="1"/>
                    <a:pt x="21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4"/>
            <p:cNvSpPr/>
            <p:nvPr/>
          </p:nvSpPr>
          <p:spPr>
            <a:xfrm flipH="1">
              <a:off x="-2661925" y="2471126"/>
              <a:ext cx="282150" cy="126100"/>
            </a:xfrm>
            <a:custGeom>
              <a:rect b="b" l="l" r="r" t="t"/>
              <a:pathLst>
                <a:path extrusionOk="0" h="5044" w="11286">
                  <a:moveTo>
                    <a:pt x="7920" y="1"/>
                  </a:moveTo>
                  <a:cubicBezTo>
                    <a:pt x="7628" y="1"/>
                    <a:pt x="7312" y="25"/>
                    <a:pt x="6970" y="77"/>
                  </a:cubicBezTo>
                  <a:cubicBezTo>
                    <a:pt x="2784" y="712"/>
                    <a:pt x="1" y="4160"/>
                    <a:pt x="1" y="4160"/>
                  </a:cubicBezTo>
                  <a:cubicBezTo>
                    <a:pt x="1" y="4160"/>
                    <a:pt x="2692" y="5043"/>
                    <a:pt x="5351" y="5043"/>
                  </a:cubicBezTo>
                  <a:cubicBezTo>
                    <a:pt x="6467" y="5043"/>
                    <a:pt x="7578" y="4888"/>
                    <a:pt x="8481" y="4445"/>
                  </a:cubicBezTo>
                  <a:cubicBezTo>
                    <a:pt x="11285" y="3069"/>
                    <a:pt x="11194" y="1"/>
                    <a:pt x="79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4"/>
            <p:cNvSpPr/>
            <p:nvPr/>
          </p:nvSpPr>
          <p:spPr>
            <a:xfrm flipH="1">
              <a:off x="-2856200" y="2125551"/>
              <a:ext cx="254375" cy="161850"/>
            </a:xfrm>
            <a:custGeom>
              <a:rect b="b" l="l" r="r" t="t"/>
              <a:pathLst>
                <a:path extrusionOk="0" h="6474" w="10175">
                  <a:moveTo>
                    <a:pt x="7510" y="0"/>
                  </a:moveTo>
                  <a:cubicBezTo>
                    <a:pt x="6944" y="0"/>
                    <a:pt x="6263" y="162"/>
                    <a:pt x="5480" y="536"/>
                  </a:cubicBezTo>
                  <a:cubicBezTo>
                    <a:pt x="1661" y="2362"/>
                    <a:pt x="0" y="6472"/>
                    <a:pt x="0" y="6472"/>
                  </a:cubicBezTo>
                  <a:cubicBezTo>
                    <a:pt x="0" y="6472"/>
                    <a:pt x="54" y="6473"/>
                    <a:pt x="153" y="6473"/>
                  </a:cubicBezTo>
                  <a:cubicBezTo>
                    <a:pt x="1077" y="6473"/>
                    <a:pt x="5953" y="6372"/>
                    <a:pt x="8198" y="4276"/>
                  </a:cubicBezTo>
                  <a:cubicBezTo>
                    <a:pt x="10174" y="2429"/>
                    <a:pt x="9705" y="0"/>
                    <a:pt x="7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4"/>
            <p:cNvSpPr/>
            <p:nvPr/>
          </p:nvSpPr>
          <p:spPr>
            <a:xfrm flipH="1">
              <a:off x="-2564500" y="2145876"/>
              <a:ext cx="161825" cy="258025"/>
            </a:xfrm>
            <a:custGeom>
              <a:rect b="b" l="l" r="r" t="t"/>
              <a:pathLst>
                <a:path extrusionOk="0" h="10321" w="6473">
                  <a:moveTo>
                    <a:pt x="2210" y="1"/>
                  </a:moveTo>
                  <a:cubicBezTo>
                    <a:pt x="995" y="1"/>
                    <a:pt x="0" y="1370"/>
                    <a:pt x="239" y="3359"/>
                  </a:cubicBezTo>
                  <a:cubicBezTo>
                    <a:pt x="646" y="6738"/>
                    <a:pt x="5096" y="10321"/>
                    <a:pt x="5096" y="10321"/>
                  </a:cubicBezTo>
                  <a:cubicBezTo>
                    <a:pt x="5096" y="10321"/>
                    <a:pt x="6472" y="6107"/>
                    <a:pt x="4727" y="2249"/>
                  </a:cubicBezTo>
                  <a:cubicBezTo>
                    <a:pt x="4010" y="666"/>
                    <a:pt x="3057" y="1"/>
                    <a:pt x="2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4"/>
            <p:cNvSpPr/>
            <p:nvPr/>
          </p:nvSpPr>
          <p:spPr>
            <a:xfrm flipH="1">
              <a:off x="-2654650" y="2076226"/>
              <a:ext cx="626275" cy="916050"/>
            </a:xfrm>
            <a:custGeom>
              <a:rect b="b" l="l" r="r" t="t"/>
              <a:pathLst>
                <a:path extrusionOk="0" h="36642" w="25051">
                  <a:moveTo>
                    <a:pt x="25051" y="0"/>
                  </a:moveTo>
                  <a:cubicBezTo>
                    <a:pt x="24926" y="1429"/>
                    <a:pt x="24641" y="2832"/>
                    <a:pt x="24257" y="4208"/>
                  </a:cubicBezTo>
                  <a:cubicBezTo>
                    <a:pt x="22276" y="10891"/>
                    <a:pt x="17408" y="18032"/>
                    <a:pt x="11278" y="21507"/>
                  </a:cubicBezTo>
                  <a:cubicBezTo>
                    <a:pt x="11069" y="21623"/>
                    <a:pt x="10853" y="21725"/>
                    <a:pt x="10640" y="21832"/>
                  </a:cubicBezTo>
                  <a:cubicBezTo>
                    <a:pt x="8463" y="22860"/>
                    <a:pt x="6675" y="24563"/>
                    <a:pt x="5202" y="26443"/>
                  </a:cubicBezTo>
                  <a:cubicBezTo>
                    <a:pt x="2879" y="29490"/>
                    <a:pt x="1187" y="33001"/>
                    <a:pt x="1" y="36633"/>
                  </a:cubicBezTo>
                  <a:lnTo>
                    <a:pt x="26" y="36641"/>
                  </a:lnTo>
                  <a:cubicBezTo>
                    <a:pt x="360" y="35747"/>
                    <a:pt x="733" y="34867"/>
                    <a:pt x="1121" y="33997"/>
                  </a:cubicBezTo>
                  <a:cubicBezTo>
                    <a:pt x="1906" y="32261"/>
                    <a:pt x="2778" y="30562"/>
                    <a:pt x="3784" y="28943"/>
                  </a:cubicBezTo>
                  <a:cubicBezTo>
                    <a:pt x="5169" y="26738"/>
                    <a:pt x="6745" y="24584"/>
                    <a:pt x="8844" y="23010"/>
                  </a:cubicBezTo>
                  <a:cubicBezTo>
                    <a:pt x="9792" y="22271"/>
                    <a:pt x="10912" y="21847"/>
                    <a:pt x="11949" y="21241"/>
                  </a:cubicBezTo>
                  <a:cubicBezTo>
                    <a:pt x="14428" y="19781"/>
                    <a:pt x="16595" y="17821"/>
                    <a:pt x="18435" y="15618"/>
                  </a:cubicBezTo>
                  <a:cubicBezTo>
                    <a:pt x="22001" y="11338"/>
                    <a:pt x="24899" y="5597"/>
                    <a:pt x="25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4"/>
            <p:cNvSpPr/>
            <p:nvPr/>
          </p:nvSpPr>
          <p:spPr>
            <a:xfrm flipH="1">
              <a:off x="-2735850" y="1849901"/>
              <a:ext cx="145050" cy="269075"/>
            </a:xfrm>
            <a:custGeom>
              <a:rect b="b" l="l" r="r" t="t"/>
              <a:pathLst>
                <a:path extrusionOk="0" h="10763" w="5802">
                  <a:moveTo>
                    <a:pt x="3004" y="0"/>
                  </a:moveTo>
                  <a:cubicBezTo>
                    <a:pt x="2041" y="0"/>
                    <a:pt x="1077" y="869"/>
                    <a:pt x="730" y="2856"/>
                  </a:cubicBezTo>
                  <a:cubicBezTo>
                    <a:pt x="0" y="7028"/>
                    <a:pt x="2385" y="10763"/>
                    <a:pt x="2385" y="10763"/>
                  </a:cubicBezTo>
                  <a:cubicBezTo>
                    <a:pt x="2385" y="10763"/>
                    <a:pt x="5801" y="6184"/>
                    <a:pt x="5352" y="2812"/>
                  </a:cubicBezTo>
                  <a:cubicBezTo>
                    <a:pt x="5116" y="1048"/>
                    <a:pt x="4061" y="0"/>
                    <a:pt x="30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4"/>
            <p:cNvSpPr/>
            <p:nvPr/>
          </p:nvSpPr>
          <p:spPr>
            <a:xfrm flipH="1">
              <a:off x="-152575" y="1752576"/>
              <a:ext cx="515050" cy="1209900"/>
            </a:xfrm>
            <a:custGeom>
              <a:rect b="b" l="l" r="r" t="t"/>
              <a:pathLst>
                <a:path extrusionOk="0" h="48396" w="20602">
                  <a:moveTo>
                    <a:pt x="220" y="1"/>
                  </a:moveTo>
                  <a:lnTo>
                    <a:pt x="0" y="180"/>
                  </a:lnTo>
                  <a:cubicBezTo>
                    <a:pt x="51" y="243"/>
                    <a:pt x="5141" y="6523"/>
                    <a:pt x="10165" y="15567"/>
                  </a:cubicBezTo>
                  <a:cubicBezTo>
                    <a:pt x="14797" y="23909"/>
                    <a:pt x="20319" y="36376"/>
                    <a:pt x="20319" y="48395"/>
                  </a:cubicBezTo>
                  <a:lnTo>
                    <a:pt x="20602" y="48395"/>
                  </a:lnTo>
                  <a:cubicBezTo>
                    <a:pt x="20602" y="36312"/>
                    <a:pt x="15058" y="23797"/>
                    <a:pt x="10410" y="15424"/>
                  </a:cubicBezTo>
                  <a:cubicBezTo>
                    <a:pt x="5375" y="6359"/>
                    <a:pt x="270" y="64"/>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4"/>
            <p:cNvSpPr/>
            <p:nvPr/>
          </p:nvSpPr>
          <p:spPr>
            <a:xfrm flipH="1">
              <a:off x="49725" y="1559276"/>
              <a:ext cx="615300" cy="391100"/>
            </a:xfrm>
            <a:custGeom>
              <a:rect b="b" l="l" r="r" t="t"/>
              <a:pathLst>
                <a:path extrusionOk="0" h="15644" w="24612">
                  <a:moveTo>
                    <a:pt x="16440" y="1"/>
                  </a:moveTo>
                  <a:cubicBezTo>
                    <a:pt x="12700" y="1"/>
                    <a:pt x="10830" y="4443"/>
                    <a:pt x="10830" y="4443"/>
                  </a:cubicBezTo>
                  <a:cubicBezTo>
                    <a:pt x="10830" y="4443"/>
                    <a:pt x="8988" y="3603"/>
                    <a:pt x="7024" y="3603"/>
                  </a:cubicBezTo>
                  <a:cubicBezTo>
                    <a:pt x="5693" y="3603"/>
                    <a:pt x="4307" y="3989"/>
                    <a:pt x="3400" y="5283"/>
                  </a:cubicBezTo>
                  <a:cubicBezTo>
                    <a:pt x="1153" y="8484"/>
                    <a:pt x="4744" y="8925"/>
                    <a:pt x="4744" y="8925"/>
                  </a:cubicBezTo>
                  <a:cubicBezTo>
                    <a:pt x="4744" y="8925"/>
                    <a:pt x="0" y="10554"/>
                    <a:pt x="665" y="12841"/>
                  </a:cubicBezTo>
                  <a:cubicBezTo>
                    <a:pt x="827" y="13399"/>
                    <a:pt x="1280" y="13610"/>
                    <a:pt x="1871" y="13610"/>
                  </a:cubicBezTo>
                  <a:cubicBezTo>
                    <a:pt x="3705" y="13610"/>
                    <a:pt x="6873" y="11586"/>
                    <a:pt x="6873" y="11586"/>
                  </a:cubicBezTo>
                  <a:lnTo>
                    <a:pt x="6873" y="11586"/>
                  </a:lnTo>
                  <a:cubicBezTo>
                    <a:pt x="6873" y="11586"/>
                    <a:pt x="3392" y="14740"/>
                    <a:pt x="7616" y="15553"/>
                  </a:cubicBezTo>
                  <a:cubicBezTo>
                    <a:pt x="7939" y="15615"/>
                    <a:pt x="8241" y="15644"/>
                    <a:pt x="8524" y="15644"/>
                  </a:cubicBezTo>
                  <a:cubicBezTo>
                    <a:pt x="11356" y="15644"/>
                    <a:pt x="12227" y="12764"/>
                    <a:pt x="12441" y="11784"/>
                  </a:cubicBezTo>
                  <a:lnTo>
                    <a:pt x="12441" y="11784"/>
                  </a:lnTo>
                  <a:cubicBezTo>
                    <a:pt x="12361" y="12369"/>
                    <a:pt x="12353" y="13547"/>
                    <a:pt x="13570" y="13547"/>
                  </a:cubicBezTo>
                  <a:cubicBezTo>
                    <a:pt x="13768" y="13547"/>
                    <a:pt x="14000" y="13515"/>
                    <a:pt x="14269" y="13445"/>
                  </a:cubicBezTo>
                  <a:cubicBezTo>
                    <a:pt x="16732" y="12799"/>
                    <a:pt x="15491" y="10341"/>
                    <a:pt x="15491" y="10341"/>
                  </a:cubicBezTo>
                  <a:lnTo>
                    <a:pt x="15491" y="10341"/>
                  </a:lnTo>
                  <a:cubicBezTo>
                    <a:pt x="15491" y="10341"/>
                    <a:pt x="17464" y="11503"/>
                    <a:pt x="19351" y="11503"/>
                  </a:cubicBezTo>
                  <a:cubicBezTo>
                    <a:pt x="19964" y="11503"/>
                    <a:pt x="20569" y="11380"/>
                    <a:pt x="21094" y="11054"/>
                  </a:cubicBezTo>
                  <a:cubicBezTo>
                    <a:pt x="23229" y="9727"/>
                    <a:pt x="19285" y="7313"/>
                    <a:pt x="19285" y="7313"/>
                  </a:cubicBezTo>
                  <a:cubicBezTo>
                    <a:pt x="19285" y="7313"/>
                    <a:pt x="24611" y="5852"/>
                    <a:pt x="23725" y="3907"/>
                  </a:cubicBezTo>
                  <a:cubicBezTo>
                    <a:pt x="23482" y="3374"/>
                    <a:pt x="22887" y="3180"/>
                    <a:pt x="22152" y="3180"/>
                  </a:cubicBezTo>
                  <a:cubicBezTo>
                    <a:pt x="20202" y="3180"/>
                    <a:pt x="17262" y="4540"/>
                    <a:pt x="17262" y="4540"/>
                  </a:cubicBezTo>
                  <a:cubicBezTo>
                    <a:pt x="17262" y="4540"/>
                    <a:pt x="20589" y="208"/>
                    <a:pt x="16685" y="7"/>
                  </a:cubicBezTo>
                  <a:cubicBezTo>
                    <a:pt x="16603" y="3"/>
                    <a:pt x="16521" y="1"/>
                    <a:pt x="164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4"/>
            <p:cNvSpPr/>
            <p:nvPr/>
          </p:nvSpPr>
          <p:spPr>
            <a:xfrm flipH="1">
              <a:off x="272575" y="1701326"/>
              <a:ext cx="182850" cy="122000"/>
            </a:xfrm>
            <a:custGeom>
              <a:rect b="b" l="l" r="r" t="t"/>
              <a:pathLst>
                <a:path extrusionOk="0" h="4880" w="7314">
                  <a:moveTo>
                    <a:pt x="4670" y="1"/>
                  </a:moveTo>
                  <a:cubicBezTo>
                    <a:pt x="4086" y="1"/>
                    <a:pt x="3443" y="127"/>
                    <a:pt x="2807" y="392"/>
                  </a:cubicBezTo>
                  <a:cubicBezTo>
                    <a:pt x="1047" y="1122"/>
                    <a:pt x="0" y="2633"/>
                    <a:pt x="471" y="3764"/>
                  </a:cubicBezTo>
                  <a:cubicBezTo>
                    <a:pt x="770" y="4486"/>
                    <a:pt x="1615" y="4880"/>
                    <a:pt x="2646" y="4880"/>
                  </a:cubicBezTo>
                  <a:cubicBezTo>
                    <a:pt x="3229" y="4880"/>
                    <a:pt x="3871" y="4754"/>
                    <a:pt x="4507" y="4490"/>
                  </a:cubicBezTo>
                  <a:cubicBezTo>
                    <a:pt x="6267" y="3760"/>
                    <a:pt x="7314" y="2249"/>
                    <a:pt x="6843" y="1118"/>
                  </a:cubicBezTo>
                  <a:cubicBezTo>
                    <a:pt x="6544" y="395"/>
                    <a:pt x="5699" y="1"/>
                    <a:pt x="4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4"/>
            <p:cNvSpPr/>
            <p:nvPr/>
          </p:nvSpPr>
          <p:spPr>
            <a:xfrm flipH="1">
              <a:off x="168650" y="2427351"/>
              <a:ext cx="709125" cy="843400"/>
            </a:xfrm>
            <a:custGeom>
              <a:rect b="b" l="l" r="r" t="t"/>
              <a:pathLst>
                <a:path extrusionOk="0" h="33736" w="28365">
                  <a:moveTo>
                    <a:pt x="6127" y="1"/>
                  </a:moveTo>
                  <a:cubicBezTo>
                    <a:pt x="5816" y="1"/>
                    <a:pt x="5531" y="77"/>
                    <a:pt x="5276" y="237"/>
                  </a:cubicBezTo>
                  <a:cubicBezTo>
                    <a:pt x="0" y="3546"/>
                    <a:pt x="21494" y="33736"/>
                    <a:pt x="21494" y="33736"/>
                  </a:cubicBezTo>
                  <a:lnTo>
                    <a:pt x="28365" y="29427"/>
                  </a:lnTo>
                  <a:cubicBezTo>
                    <a:pt x="28365" y="29427"/>
                    <a:pt x="12236" y="1"/>
                    <a:pt x="612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4"/>
            <p:cNvSpPr/>
            <p:nvPr/>
          </p:nvSpPr>
          <p:spPr>
            <a:xfrm flipH="1">
              <a:off x="254775" y="2517301"/>
              <a:ext cx="438625" cy="699800"/>
            </a:xfrm>
            <a:custGeom>
              <a:rect b="b" l="l" r="r" t="t"/>
              <a:pathLst>
                <a:path extrusionOk="0" h="27992" w="17545">
                  <a:moveTo>
                    <a:pt x="23" y="1"/>
                  </a:moveTo>
                  <a:lnTo>
                    <a:pt x="0" y="15"/>
                  </a:lnTo>
                  <a:cubicBezTo>
                    <a:pt x="4847" y="8255"/>
                    <a:pt x="12276" y="19632"/>
                    <a:pt x="17468" y="27872"/>
                  </a:cubicBezTo>
                  <a:lnTo>
                    <a:pt x="17468" y="27872"/>
                  </a:lnTo>
                  <a:cubicBezTo>
                    <a:pt x="12449" y="19676"/>
                    <a:pt x="5269" y="7907"/>
                    <a:pt x="23" y="1"/>
                  </a:cubicBezTo>
                  <a:close/>
                  <a:moveTo>
                    <a:pt x="17468" y="27872"/>
                  </a:moveTo>
                  <a:cubicBezTo>
                    <a:pt x="17493" y="27912"/>
                    <a:pt x="17517" y="27952"/>
                    <a:pt x="17542" y="27992"/>
                  </a:cubicBezTo>
                  <a:lnTo>
                    <a:pt x="17544" y="27992"/>
                  </a:lnTo>
                  <a:cubicBezTo>
                    <a:pt x="17519" y="27952"/>
                    <a:pt x="17494" y="27912"/>
                    <a:pt x="17468" y="278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4"/>
            <p:cNvSpPr/>
            <p:nvPr/>
          </p:nvSpPr>
          <p:spPr>
            <a:xfrm flipH="1">
              <a:off x="-85425" y="1943026"/>
              <a:ext cx="844875" cy="1159650"/>
            </a:xfrm>
            <a:custGeom>
              <a:rect b="b" l="l" r="r" t="t"/>
              <a:pathLst>
                <a:path extrusionOk="0" h="46386" w="33795">
                  <a:moveTo>
                    <a:pt x="8284" y="0"/>
                  </a:moveTo>
                  <a:cubicBezTo>
                    <a:pt x="7965" y="0"/>
                    <a:pt x="7661" y="68"/>
                    <a:pt x="7375" y="209"/>
                  </a:cubicBezTo>
                  <a:cubicBezTo>
                    <a:pt x="0" y="3849"/>
                    <a:pt x="24191" y="46386"/>
                    <a:pt x="24191" y="46386"/>
                  </a:cubicBezTo>
                  <a:lnTo>
                    <a:pt x="33794" y="41647"/>
                  </a:lnTo>
                  <a:cubicBezTo>
                    <a:pt x="33794" y="41647"/>
                    <a:pt x="16197" y="0"/>
                    <a:pt x="828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44"/>
            <p:cNvSpPr/>
            <p:nvPr/>
          </p:nvSpPr>
          <p:spPr>
            <a:xfrm flipH="1">
              <a:off x="34900" y="2065776"/>
              <a:ext cx="482475" cy="977825"/>
            </a:xfrm>
            <a:custGeom>
              <a:rect b="b" l="l" r="r" t="t"/>
              <a:pathLst>
                <a:path extrusionOk="0" h="39113" w="19299">
                  <a:moveTo>
                    <a:pt x="26" y="1"/>
                  </a:moveTo>
                  <a:lnTo>
                    <a:pt x="1" y="13"/>
                  </a:lnTo>
                  <a:cubicBezTo>
                    <a:pt x="5369" y="11505"/>
                    <a:pt x="13586" y="27580"/>
                    <a:pt x="19298" y="39113"/>
                  </a:cubicBezTo>
                  <a:cubicBezTo>
                    <a:pt x="13759" y="27661"/>
                    <a:pt x="5818" y="11185"/>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4"/>
            <p:cNvSpPr/>
            <p:nvPr/>
          </p:nvSpPr>
          <p:spPr>
            <a:xfrm flipH="1">
              <a:off x="-3040750" y="2706476"/>
              <a:ext cx="510825" cy="607600"/>
            </a:xfrm>
            <a:custGeom>
              <a:rect b="b" l="l" r="r" t="t"/>
              <a:pathLst>
                <a:path extrusionOk="0" h="24304" w="20433">
                  <a:moveTo>
                    <a:pt x="16019" y="1"/>
                  </a:moveTo>
                  <a:cubicBezTo>
                    <a:pt x="11619" y="1"/>
                    <a:pt x="0" y="21199"/>
                    <a:pt x="0" y="21199"/>
                  </a:cubicBezTo>
                  <a:lnTo>
                    <a:pt x="4948" y="24303"/>
                  </a:lnTo>
                  <a:cubicBezTo>
                    <a:pt x="4948" y="24303"/>
                    <a:pt x="20433" y="2554"/>
                    <a:pt x="16632" y="172"/>
                  </a:cubicBezTo>
                  <a:cubicBezTo>
                    <a:pt x="16448" y="56"/>
                    <a:pt x="16243" y="1"/>
                    <a:pt x="160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4"/>
            <p:cNvSpPr/>
            <p:nvPr/>
          </p:nvSpPr>
          <p:spPr>
            <a:xfrm flipH="1">
              <a:off x="-2908025" y="2771201"/>
              <a:ext cx="316550" cy="503875"/>
            </a:xfrm>
            <a:custGeom>
              <a:rect b="b" l="l" r="r" t="t"/>
              <a:pathLst>
                <a:path extrusionOk="0" h="20155" w="12662">
                  <a:moveTo>
                    <a:pt x="12638" y="1"/>
                  </a:moveTo>
                  <a:cubicBezTo>
                    <a:pt x="8325" y="6365"/>
                    <a:pt x="4071" y="13603"/>
                    <a:pt x="1" y="20155"/>
                  </a:cubicBezTo>
                  <a:cubicBezTo>
                    <a:pt x="1630" y="17768"/>
                    <a:pt x="4825" y="12615"/>
                    <a:pt x="6426" y="10144"/>
                  </a:cubicBezTo>
                  <a:cubicBezTo>
                    <a:pt x="8574" y="6810"/>
                    <a:pt x="10684" y="3455"/>
                    <a:pt x="12662" y="16"/>
                  </a:cubicBezTo>
                  <a:lnTo>
                    <a:pt x="12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4"/>
            <p:cNvSpPr/>
            <p:nvPr/>
          </p:nvSpPr>
          <p:spPr>
            <a:xfrm flipH="1">
              <a:off x="-2955500" y="2357601"/>
              <a:ext cx="608650" cy="835350"/>
            </a:xfrm>
            <a:custGeom>
              <a:rect b="b" l="l" r="r" t="t"/>
              <a:pathLst>
                <a:path extrusionOk="0" h="33414" w="24346">
                  <a:moveTo>
                    <a:pt x="18379" y="0"/>
                  </a:moveTo>
                  <a:cubicBezTo>
                    <a:pt x="12677" y="0"/>
                    <a:pt x="1" y="29999"/>
                    <a:pt x="1" y="29999"/>
                  </a:cubicBezTo>
                  <a:lnTo>
                    <a:pt x="6920" y="33413"/>
                  </a:lnTo>
                  <a:cubicBezTo>
                    <a:pt x="6920" y="33413"/>
                    <a:pt x="24346" y="2772"/>
                    <a:pt x="19035" y="151"/>
                  </a:cubicBezTo>
                  <a:cubicBezTo>
                    <a:pt x="18828" y="49"/>
                    <a:pt x="18609" y="0"/>
                    <a:pt x="183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4"/>
            <p:cNvSpPr/>
            <p:nvPr/>
          </p:nvSpPr>
          <p:spPr>
            <a:xfrm flipH="1">
              <a:off x="-2781200" y="2445926"/>
              <a:ext cx="348200" cy="704250"/>
            </a:xfrm>
            <a:custGeom>
              <a:rect b="b" l="l" r="r" t="t"/>
              <a:pathLst>
                <a:path extrusionOk="0" h="28170" w="13928">
                  <a:moveTo>
                    <a:pt x="13902" y="0"/>
                  </a:moveTo>
                  <a:cubicBezTo>
                    <a:pt x="9626" y="8051"/>
                    <a:pt x="4117" y="19786"/>
                    <a:pt x="32" y="28105"/>
                  </a:cubicBezTo>
                  <a:lnTo>
                    <a:pt x="32" y="28105"/>
                  </a:lnTo>
                  <a:cubicBezTo>
                    <a:pt x="4169" y="19955"/>
                    <a:pt x="10143" y="8230"/>
                    <a:pt x="13928" y="13"/>
                  </a:cubicBezTo>
                  <a:lnTo>
                    <a:pt x="13902" y="0"/>
                  </a:lnTo>
                  <a:close/>
                  <a:moveTo>
                    <a:pt x="32" y="28105"/>
                  </a:moveTo>
                  <a:lnTo>
                    <a:pt x="32" y="28105"/>
                  </a:lnTo>
                  <a:cubicBezTo>
                    <a:pt x="22" y="28125"/>
                    <a:pt x="11" y="28146"/>
                    <a:pt x="1" y="28167"/>
                  </a:cubicBezTo>
                  <a:lnTo>
                    <a:pt x="1" y="28169"/>
                  </a:lnTo>
                  <a:cubicBezTo>
                    <a:pt x="11" y="28148"/>
                    <a:pt x="22" y="28126"/>
                    <a:pt x="32" y="281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4"/>
            <p:cNvSpPr/>
            <p:nvPr/>
          </p:nvSpPr>
          <p:spPr>
            <a:xfrm flipH="1">
              <a:off x="-2893300" y="2276901"/>
              <a:ext cx="3537900" cy="1117825"/>
            </a:xfrm>
            <a:custGeom>
              <a:rect b="b" l="l" r="r" t="t"/>
              <a:pathLst>
                <a:path extrusionOk="0" h="44713" w="141516">
                  <a:moveTo>
                    <a:pt x="65293" y="1"/>
                  </a:moveTo>
                  <a:cubicBezTo>
                    <a:pt x="36483" y="1"/>
                    <a:pt x="35520" y="20832"/>
                    <a:pt x="35520" y="20832"/>
                  </a:cubicBezTo>
                  <a:cubicBezTo>
                    <a:pt x="21454" y="20832"/>
                    <a:pt x="18616" y="32778"/>
                    <a:pt x="18616" y="32778"/>
                  </a:cubicBezTo>
                  <a:cubicBezTo>
                    <a:pt x="5077" y="32778"/>
                    <a:pt x="0" y="44713"/>
                    <a:pt x="0" y="44713"/>
                  </a:cubicBezTo>
                  <a:lnTo>
                    <a:pt x="141516" y="44713"/>
                  </a:lnTo>
                  <a:cubicBezTo>
                    <a:pt x="141516" y="44713"/>
                    <a:pt x="135588" y="32778"/>
                    <a:pt x="119781" y="32778"/>
                  </a:cubicBezTo>
                  <a:cubicBezTo>
                    <a:pt x="119781" y="32778"/>
                    <a:pt x="116468" y="20832"/>
                    <a:pt x="100049" y="20832"/>
                  </a:cubicBezTo>
                  <a:cubicBezTo>
                    <a:pt x="100049" y="20832"/>
                    <a:pt x="98924" y="1"/>
                    <a:pt x="652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44"/>
          <p:cNvGrpSpPr/>
          <p:nvPr/>
        </p:nvGrpSpPr>
        <p:grpSpPr>
          <a:xfrm flipH="1">
            <a:off x="767495" y="967949"/>
            <a:ext cx="3661335" cy="2824323"/>
            <a:chOff x="5047680" y="1197107"/>
            <a:chExt cx="2997409" cy="2312176"/>
          </a:xfrm>
        </p:grpSpPr>
        <p:sp>
          <p:nvSpPr>
            <p:cNvPr id="710" name="Google Shape;710;p44"/>
            <p:cNvSpPr/>
            <p:nvPr/>
          </p:nvSpPr>
          <p:spPr>
            <a:xfrm>
              <a:off x="7592204" y="1694586"/>
              <a:ext cx="303072" cy="326671"/>
            </a:xfrm>
            <a:custGeom>
              <a:rect b="b" l="l" r="r" t="t"/>
              <a:pathLst>
                <a:path extrusionOk="0" h="13552" w="12573">
                  <a:moveTo>
                    <a:pt x="6416" y="1"/>
                  </a:moveTo>
                  <a:lnTo>
                    <a:pt x="0" y="5534"/>
                  </a:lnTo>
                  <a:lnTo>
                    <a:pt x="2732" y="13552"/>
                  </a:lnTo>
                  <a:lnTo>
                    <a:pt x="12573" y="11039"/>
                  </a:lnTo>
                  <a:lnTo>
                    <a:pt x="6416" y="1"/>
                  </a:ln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4"/>
            <p:cNvSpPr/>
            <p:nvPr/>
          </p:nvSpPr>
          <p:spPr>
            <a:xfrm>
              <a:off x="7592204" y="1601179"/>
              <a:ext cx="139737" cy="294925"/>
            </a:xfrm>
            <a:custGeom>
              <a:rect b="b" l="l" r="r" t="t"/>
              <a:pathLst>
                <a:path extrusionOk="0" h="12235" w="5797">
                  <a:moveTo>
                    <a:pt x="4175" y="0"/>
                  </a:moveTo>
                  <a:cubicBezTo>
                    <a:pt x="3772" y="0"/>
                    <a:pt x="3370" y="270"/>
                    <a:pt x="3228" y="706"/>
                  </a:cubicBezTo>
                  <a:lnTo>
                    <a:pt x="0" y="9409"/>
                  </a:lnTo>
                  <a:lnTo>
                    <a:pt x="3478" y="12235"/>
                  </a:lnTo>
                  <a:lnTo>
                    <a:pt x="5587" y="2538"/>
                  </a:lnTo>
                  <a:cubicBezTo>
                    <a:pt x="5796" y="1584"/>
                    <a:pt x="5421" y="631"/>
                    <a:pt x="4644" y="136"/>
                  </a:cubicBezTo>
                  <a:cubicBezTo>
                    <a:pt x="4498" y="43"/>
                    <a:pt x="4337" y="0"/>
                    <a:pt x="4175" y="0"/>
                  </a:cubicBez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4"/>
            <p:cNvSpPr/>
            <p:nvPr/>
          </p:nvSpPr>
          <p:spPr>
            <a:xfrm>
              <a:off x="7710102" y="1580690"/>
              <a:ext cx="223212" cy="244473"/>
            </a:xfrm>
            <a:custGeom>
              <a:rect b="b" l="l" r="r" t="t"/>
              <a:pathLst>
                <a:path extrusionOk="0" h="10142" w="9260">
                  <a:moveTo>
                    <a:pt x="8021" y="0"/>
                  </a:moveTo>
                  <a:cubicBezTo>
                    <a:pt x="7792" y="0"/>
                    <a:pt x="7556" y="78"/>
                    <a:pt x="7360" y="240"/>
                  </a:cubicBezTo>
                  <a:lnTo>
                    <a:pt x="1" y="5897"/>
                  </a:lnTo>
                  <a:lnTo>
                    <a:pt x="1" y="5899"/>
                  </a:lnTo>
                  <a:lnTo>
                    <a:pt x="1446" y="10141"/>
                  </a:lnTo>
                  <a:lnTo>
                    <a:pt x="8384" y="3047"/>
                  </a:lnTo>
                  <a:cubicBezTo>
                    <a:pt x="9070" y="2347"/>
                    <a:pt x="9260" y="1344"/>
                    <a:pt x="8863" y="510"/>
                  </a:cubicBezTo>
                  <a:cubicBezTo>
                    <a:pt x="8706" y="180"/>
                    <a:pt x="8371" y="0"/>
                    <a:pt x="8021" y="0"/>
                  </a:cubicBez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4"/>
            <p:cNvSpPr/>
            <p:nvPr/>
          </p:nvSpPr>
          <p:spPr>
            <a:xfrm>
              <a:off x="7778391" y="1667202"/>
              <a:ext cx="243677" cy="197444"/>
            </a:xfrm>
            <a:custGeom>
              <a:rect b="b" l="l" r="r" t="t"/>
              <a:pathLst>
                <a:path extrusionOk="0" h="8191" w="10109">
                  <a:moveTo>
                    <a:pt x="8990" y="1"/>
                  </a:moveTo>
                  <a:cubicBezTo>
                    <a:pt x="8843" y="1"/>
                    <a:pt x="8692" y="32"/>
                    <a:pt x="8548" y="100"/>
                  </a:cubicBezTo>
                  <a:lnTo>
                    <a:pt x="1" y="3719"/>
                  </a:lnTo>
                  <a:lnTo>
                    <a:pt x="330" y="8190"/>
                  </a:lnTo>
                  <a:lnTo>
                    <a:pt x="8834" y="3075"/>
                  </a:lnTo>
                  <a:cubicBezTo>
                    <a:pt x="9671" y="2570"/>
                    <a:pt x="10108" y="1646"/>
                    <a:pt x="9935" y="740"/>
                  </a:cubicBezTo>
                  <a:cubicBezTo>
                    <a:pt x="9850" y="293"/>
                    <a:pt x="9438" y="1"/>
                    <a:pt x="8990" y="1"/>
                  </a:cubicBez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4"/>
            <p:cNvSpPr/>
            <p:nvPr/>
          </p:nvSpPr>
          <p:spPr>
            <a:xfrm>
              <a:off x="7793939" y="1762152"/>
              <a:ext cx="243605" cy="197444"/>
            </a:xfrm>
            <a:custGeom>
              <a:rect b="b" l="l" r="r" t="t"/>
              <a:pathLst>
                <a:path extrusionOk="0" h="8191" w="10106">
                  <a:moveTo>
                    <a:pt x="8987" y="1"/>
                  </a:moveTo>
                  <a:cubicBezTo>
                    <a:pt x="8840" y="1"/>
                    <a:pt x="8689" y="32"/>
                    <a:pt x="8545" y="100"/>
                  </a:cubicBezTo>
                  <a:lnTo>
                    <a:pt x="0" y="3720"/>
                  </a:lnTo>
                  <a:lnTo>
                    <a:pt x="327" y="8190"/>
                  </a:lnTo>
                  <a:lnTo>
                    <a:pt x="8831" y="3075"/>
                  </a:lnTo>
                  <a:cubicBezTo>
                    <a:pt x="9670" y="2570"/>
                    <a:pt x="10106" y="1647"/>
                    <a:pt x="9932" y="740"/>
                  </a:cubicBezTo>
                  <a:cubicBezTo>
                    <a:pt x="9847" y="293"/>
                    <a:pt x="9435" y="1"/>
                    <a:pt x="8987" y="1"/>
                  </a:cubicBez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4"/>
            <p:cNvSpPr/>
            <p:nvPr/>
          </p:nvSpPr>
          <p:spPr>
            <a:xfrm>
              <a:off x="7790106" y="1881472"/>
              <a:ext cx="254983" cy="87453"/>
            </a:xfrm>
            <a:custGeom>
              <a:rect b="b" l="l" r="r" t="t"/>
              <a:pathLst>
                <a:path extrusionOk="0" h="3628" w="10578">
                  <a:moveTo>
                    <a:pt x="1492" y="1"/>
                  </a:moveTo>
                  <a:lnTo>
                    <a:pt x="1" y="3627"/>
                  </a:lnTo>
                  <a:lnTo>
                    <a:pt x="1" y="3627"/>
                  </a:lnTo>
                  <a:lnTo>
                    <a:pt x="8658" y="2949"/>
                  </a:lnTo>
                  <a:cubicBezTo>
                    <a:pt x="9512" y="2882"/>
                    <a:pt x="10214" y="2329"/>
                    <a:pt x="10433" y="1552"/>
                  </a:cubicBezTo>
                  <a:cubicBezTo>
                    <a:pt x="10577" y="1042"/>
                    <a:pt x="10161" y="523"/>
                    <a:pt x="9596" y="508"/>
                  </a:cubicBezTo>
                  <a:lnTo>
                    <a:pt x="1492" y="1"/>
                  </a:ln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4"/>
            <p:cNvSpPr/>
            <p:nvPr/>
          </p:nvSpPr>
          <p:spPr>
            <a:xfrm>
              <a:off x="7649020" y="1740313"/>
              <a:ext cx="107894" cy="105700"/>
            </a:xfrm>
            <a:custGeom>
              <a:rect b="b" l="l" r="r" t="t"/>
              <a:pathLst>
                <a:path extrusionOk="0" h="4385" w="4476">
                  <a:moveTo>
                    <a:pt x="4389" y="1"/>
                  </a:moveTo>
                  <a:cubicBezTo>
                    <a:pt x="4057" y="795"/>
                    <a:pt x="3841" y="1583"/>
                    <a:pt x="3494" y="2355"/>
                  </a:cubicBezTo>
                  <a:cubicBezTo>
                    <a:pt x="2744" y="3558"/>
                    <a:pt x="1368" y="4104"/>
                    <a:pt x="2" y="4253"/>
                  </a:cubicBezTo>
                  <a:lnTo>
                    <a:pt x="0" y="4286"/>
                  </a:lnTo>
                  <a:cubicBezTo>
                    <a:pt x="241" y="4352"/>
                    <a:pt x="491" y="4384"/>
                    <a:pt x="742" y="4384"/>
                  </a:cubicBezTo>
                  <a:cubicBezTo>
                    <a:pt x="1377" y="4384"/>
                    <a:pt x="2014" y="4176"/>
                    <a:pt x="2506" y="3767"/>
                  </a:cubicBezTo>
                  <a:cubicBezTo>
                    <a:pt x="2980" y="3413"/>
                    <a:pt x="3266" y="2889"/>
                    <a:pt x="3588" y="2413"/>
                  </a:cubicBezTo>
                  <a:cubicBezTo>
                    <a:pt x="4120" y="1730"/>
                    <a:pt x="4476" y="888"/>
                    <a:pt x="4423" y="8"/>
                  </a:cubicBezTo>
                  <a:lnTo>
                    <a:pt x="4423" y="6"/>
                  </a:lnTo>
                  <a:lnTo>
                    <a:pt x="4389" y="1"/>
                  </a:lnTo>
                  <a:close/>
                </a:path>
              </a:pathLst>
            </a:custGeom>
            <a:solidFill>
              <a:srgbClr val="360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4"/>
            <p:cNvSpPr/>
            <p:nvPr/>
          </p:nvSpPr>
          <p:spPr>
            <a:xfrm>
              <a:off x="5197469" y="1694586"/>
              <a:ext cx="303096" cy="326671"/>
            </a:xfrm>
            <a:custGeom>
              <a:rect b="b" l="l" r="r" t="t"/>
              <a:pathLst>
                <a:path extrusionOk="0" h="13552" w="12574">
                  <a:moveTo>
                    <a:pt x="6157" y="1"/>
                  </a:moveTo>
                  <a:lnTo>
                    <a:pt x="1" y="11039"/>
                  </a:lnTo>
                  <a:lnTo>
                    <a:pt x="9842" y="13552"/>
                  </a:lnTo>
                  <a:lnTo>
                    <a:pt x="12573" y="5534"/>
                  </a:lnTo>
                  <a:lnTo>
                    <a:pt x="6157" y="1"/>
                  </a:ln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4"/>
            <p:cNvSpPr/>
            <p:nvPr/>
          </p:nvSpPr>
          <p:spPr>
            <a:xfrm>
              <a:off x="5360828" y="1601179"/>
              <a:ext cx="139737" cy="294925"/>
            </a:xfrm>
            <a:custGeom>
              <a:rect b="b" l="l" r="r" t="t"/>
              <a:pathLst>
                <a:path extrusionOk="0" h="12235" w="5797">
                  <a:moveTo>
                    <a:pt x="1621" y="0"/>
                  </a:moveTo>
                  <a:cubicBezTo>
                    <a:pt x="1460" y="0"/>
                    <a:pt x="1298" y="43"/>
                    <a:pt x="1153" y="136"/>
                  </a:cubicBezTo>
                  <a:cubicBezTo>
                    <a:pt x="373" y="631"/>
                    <a:pt x="1" y="1584"/>
                    <a:pt x="210" y="2538"/>
                  </a:cubicBezTo>
                  <a:lnTo>
                    <a:pt x="2319" y="12235"/>
                  </a:lnTo>
                  <a:lnTo>
                    <a:pt x="5796" y="9409"/>
                  </a:lnTo>
                  <a:lnTo>
                    <a:pt x="2569" y="706"/>
                  </a:lnTo>
                  <a:cubicBezTo>
                    <a:pt x="2425" y="270"/>
                    <a:pt x="2024" y="0"/>
                    <a:pt x="1621" y="0"/>
                  </a:cubicBez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4"/>
            <p:cNvSpPr/>
            <p:nvPr/>
          </p:nvSpPr>
          <p:spPr>
            <a:xfrm>
              <a:off x="5159455" y="1580690"/>
              <a:ext cx="223188" cy="244473"/>
            </a:xfrm>
            <a:custGeom>
              <a:rect b="b" l="l" r="r" t="t"/>
              <a:pathLst>
                <a:path extrusionOk="0" h="10142" w="9259">
                  <a:moveTo>
                    <a:pt x="1239" y="0"/>
                  </a:moveTo>
                  <a:cubicBezTo>
                    <a:pt x="889" y="0"/>
                    <a:pt x="554" y="180"/>
                    <a:pt x="397" y="510"/>
                  </a:cubicBezTo>
                  <a:cubicBezTo>
                    <a:pt x="0" y="1344"/>
                    <a:pt x="190" y="2347"/>
                    <a:pt x="873" y="3047"/>
                  </a:cubicBezTo>
                  <a:lnTo>
                    <a:pt x="7814" y="10141"/>
                  </a:lnTo>
                  <a:lnTo>
                    <a:pt x="9259" y="5899"/>
                  </a:lnTo>
                  <a:lnTo>
                    <a:pt x="9259" y="5897"/>
                  </a:lnTo>
                  <a:lnTo>
                    <a:pt x="1900" y="240"/>
                  </a:lnTo>
                  <a:cubicBezTo>
                    <a:pt x="1704" y="78"/>
                    <a:pt x="1468" y="0"/>
                    <a:pt x="1239" y="0"/>
                  </a:cubicBez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4"/>
            <p:cNvSpPr/>
            <p:nvPr/>
          </p:nvSpPr>
          <p:spPr>
            <a:xfrm>
              <a:off x="5070701" y="1667202"/>
              <a:ext cx="243677" cy="197444"/>
            </a:xfrm>
            <a:custGeom>
              <a:rect b="b" l="l" r="r" t="t"/>
              <a:pathLst>
                <a:path extrusionOk="0" h="8191" w="10109">
                  <a:moveTo>
                    <a:pt x="1119" y="1"/>
                  </a:moveTo>
                  <a:cubicBezTo>
                    <a:pt x="671" y="1"/>
                    <a:pt x="259" y="293"/>
                    <a:pt x="173" y="740"/>
                  </a:cubicBezTo>
                  <a:cubicBezTo>
                    <a:pt x="0" y="1646"/>
                    <a:pt x="436" y="2570"/>
                    <a:pt x="1275" y="3075"/>
                  </a:cubicBezTo>
                  <a:lnTo>
                    <a:pt x="9779" y="8190"/>
                  </a:lnTo>
                  <a:lnTo>
                    <a:pt x="10106" y="3719"/>
                  </a:lnTo>
                  <a:lnTo>
                    <a:pt x="10108" y="3719"/>
                  </a:lnTo>
                  <a:lnTo>
                    <a:pt x="1561" y="100"/>
                  </a:lnTo>
                  <a:cubicBezTo>
                    <a:pt x="1417" y="32"/>
                    <a:pt x="1266" y="1"/>
                    <a:pt x="1119" y="1"/>
                  </a:cubicBez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4"/>
            <p:cNvSpPr/>
            <p:nvPr/>
          </p:nvSpPr>
          <p:spPr>
            <a:xfrm>
              <a:off x="5055225" y="1762152"/>
              <a:ext cx="243605" cy="197372"/>
            </a:xfrm>
            <a:custGeom>
              <a:rect b="b" l="l" r="r" t="t"/>
              <a:pathLst>
                <a:path extrusionOk="0" h="8188" w="10106">
                  <a:moveTo>
                    <a:pt x="1118" y="1"/>
                  </a:moveTo>
                  <a:cubicBezTo>
                    <a:pt x="671" y="1"/>
                    <a:pt x="258" y="293"/>
                    <a:pt x="173" y="740"/>
                  </a:cubicBezTo>
                  <a:cubicBezTo>
                    <a:pt x="0" y="1647"/>
                    <a:pt x="435" y="2570"/>
                    <a:pt x="1275" y="3075"/>
                  </a:cubicBezTo>
                  <a:lnTo>
                    <a:pt x="9778" y="8188"/>
                  </a:lnTo>
                  <a:lnTo>
                    <a:pt x="10105" y="3720"/>
                  </a:lnTo>
                  <a:lnTo>
                    <a:pt x="1561" y="100"/>
                  </a:lnTo>
                  <a:cubicBezTo>
                    <a:pt x="1416" y="32"/>
                    <a:pt x="1266" y="1"/>
                    <a:pt x="1118" y="1"/>
                  </a:cubicBez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4"/>
            <p:cNvSpPr/>
            <p:nvPr/>
          </p:nvSpPr>
          <p:spPr>
            <a:xfrm>
              <a:off x="5047680" y="1881472"/>
              <a:ext cx="254910" cy="87453"/>
            </a:xfrm>
            <a:custGeom>
              <a:rect b="b" l="l" r="r" t="t"/>
              <a:pathLst>
                <a:path extrusionOk="0" h="3628" w="10575">
                  <a:moveTo>
                    <a:pt x="9084" y="1"/>
                  </a:moveTo>
                  <a:lnTo>
                    <a:pt x="982" y="508"/>
                  </a:lnTo>
                  <a:cubicBezTo>
                    <a:pt x="417" y="523"/>
                    <a:pt x="1" y="1042"/>
                    <a:pt x="145" y="1552"/>
                  </a:cubicBezTo>
                  <a:cubicBezTo>
                    <a:pt x="364" y="2329"/>
                    <a:pt x="1066" y="2882"/>
                    <a:pt x="1920" y="2949"/>
                  </a:cubicBezTo>
                  <a:lnTo>
                    <a:pt x="10575" y="3627"/>
                  </a:lnTo>
                  <a:lnTo>
                    <a:pt x="10575" y="3627"/>
                  </a:lnTo>
                  <a:lnTo>
                    <a:pt x="9084" y="1"/>
                  </a:ln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4"/>
            <p:cNvSpPr/>
            <p:nvPr/>
          </p:nvSpPr>
          <p:spPr>
            <a:xfrm>
              <a:off x="5336603" y="1740385"/>
              <a:ext cx="107147" cy="105628"/>
            </a:xfrm>
            <a:custGeom>
              <a:rect b="b" l="l" r="r" t="t"/>
              <a:pathLst>
                <a:path extrusionOk="0" h="4382" w="4445">
                  <a:moveTo>
                    <a:pt x="56" y="0"/>
                  </a:moveTo>
                  <a:lnTo>
                    <a:pt x="22" y="5"/>
                  </a:lnTo>
                  <a:cubicBezTo>
                    <a:pt x="0" y="296"/>
                    <a:pt x="41" y="585"/>
                    <a:pt x="101" y="866"/>
                  </a:cubicBezTo>
                  <a:cubicBezTo>
                    <a:pt x="205" y="1443"/>
                    <a:pt x="518" y="1946"/>
                    <a:pt x="857" y="2410"/>
                  </a:cubicBezTo>
                  <a:cubicBezTo>
                    <a:pt x="1179" y="2886"/>
                    <a:pt x="1463" y="3410"/>
                    <a:pt x="1939" y="3764"/>
                  </a:cubicBezTo>
                  <a:cubicBezTo>
                    <a:pt x="2430" y="4173"/>
                    <a:pt x="3068" y="4381"/>
                    <a:pt x="3703" y="4381"/>
                  </a:cubicBezTo>
                  <a:cubicBezTo>
                    <a:pt x="3954" y="4381"/>
                    <a:pt x="4204" y="4349"/>
                    <a:pt x="4445" y="4283"/>
                  </a:cubicBezTo>
                  <a:lnTo>
                    <a:pt x="4442" y="4250"/>
                  </a:lnTo>
                  <a:cubicBezTo>
                    <a:pt x="3074" y="4101"/>
                    <a:pt x="1701" y="3555"/>
                    <a:pt x="950" y="2352"/>
                  </a:cubicBezTo>
                  <a:cubicBezTo>
                    <a:pt x="604" y="1583"/>
                    <a:pt x="385" y="792"/>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4"/>
            <p:cNvSpPr/>
            <p:nvPr/>
          </p:nvSpPr>
          <p:spPr>
            <a:xfrm>
              <a:off x="6458715" y="1564105"/>
              <a:ext cx="118356" cy="290393"/>
            </a:xfrm>
            <a:custGeom>
              <a:rect b="b" l="l" r="r" t="t"/>
              <a:pathLst>
                <a:path extrusionOk="0" h="12047" w="4910">
                  <a:moveTo>
                    <a:pt x="4139" y="0"/>
                  </a:moveTo>
                  <a:lnTo>
                    <a:pt x="1" y="270"/>
                  </a:lnTo>
                  <a:lnTo>
                    <a:pt x="770" y="12046"/>
                  </a:lnTo>
                  <a:lnTo>
                    <a:pt x="4909" y="11774"/>
                  </a:lnTo>
                  <a:lnTo>
                    <a:pt x="4139" y="0"/>
                  </a:ln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4"/>
            <p:cNvSpPr/>
            <p:nvPr/>
          </p:nvSpPr>
          <p:spPr>
            <a:xfrm>
              <a:off x="6464042" y="1600166"/>
              <a:ext cx="103290" cy="101603"/>
            </a:xfrm>
            <a:custGeom>
              <a:rect b="b" l="l" r="r" t="t"/>
              <a:pathLst>
                <a:path extrusionOk="0" h="4215" w="4285">
                  <a:moveTo>
                    <a:pt x="4017" y="0"/>
                  </a:moveTo>
                  <a:lnTo>
                    <a:pt x="1" y="2162"/>
                  </a:lnTo>
                  <a:lnTo>
                    <a:pt x="83" y="3884"/>
                  </a:lnTo>
                  <a:cubicBezTo>
                    <a:pt x="83" y="3884"/>
                    <a:pt x="1285" y="4215"/>
                    <a:pt x="2776" y="4215"/>
                  </a:cubicBezTo>
                  <a:cubicBezTo>
                    <a:pt x="3259" y="4215"/>
                    <a:pt x="3772" y="4180"/>
                    <a:pt x="4284" y="4088"/>
                  </a:cubicBezTo>
                  <a:lnTo>
                    <a:pt x="40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4"/>
            <p:cNvSpPr/>
            <p:nvPr/>
          </p:nvSpPr>
          <p:spPr>
            <a:xfrm>
              <a:off x="6310059" y="1373893"/>
              <a:ext cx="374134" cy="314136"/>
            </a:xfrm>
            <a:custGeom>
              <a:rect b="b" l="l" r="r" t="t"/>
              <a:pathLst>
                <a:path extrusionOk="0" h="13032" w="15521">
                  <a:moveTo>
                    <a:pt x="3597" y="1"/>
                  </a:moveTo>
                  <a:cubicBezTo>
                    <a:pt x="3597" y="1"/>
                    <a:pt x="0" y="13031"/>
                    <a:pt x="5189" y="13031"/>
                  </a:cubicBezTo>
                  <a:cubicBezTo>
                    <a:pt x="5441" y="13031"/>
                    <a:pt x="5713" y="13001"/>
                    <a:pt x="6007" y="12937"/>
                  </a:cubicBezTo>
                  <a:cubicBezTo>
                    <a:pt x="15520" y="10861"/>
                    <a:pt x="13801" y="92"/>
                    <a:pt x="13801" y="92"/>
                  </a:cubicBezTo>
                  <a:lnTo>
                    <a:pt x="3597" y="1"/>
                  </a:ln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4"/>
            <p:cNvSpPr/>
            <p:nvPr/>
          </p:nvSpPr>
          <p:spPr>
            <a:xfrm>
              <a:off x="6564222" y="1477448"/>
              <a:ext cx="129998" cy="118307"/>
            </a:xfrm>
            <a:custGeom>
              <a:rect b="b" l="l" r="r" t="t"/>
              <a:pathLst>
                <a:path extrusionOk="0" h="4908" w="5393">
                  <a:moveTo>
                    <a:pt x="2693" y="0"/>
                  </a:moveTo>
                  <a:cubicBezTo>
                    <a:pt x="1578" y="0"/>
                    <a:pt x="570" y="766"/>
                    <a:pt x="306" y="1897"/>
                  </a:cubicBezTo>
                  <a:cubicBezTo>
                    <a:pt x="1" y="3218"/>
                    <a:pt x="821" y="4535"/>
                    <a:pt x="2141" y="4843"/>
                  </a:cubicBezTo>
                  <a:cubicBezTo>
                    <a:pt x="2328" y="4887"/>
                    <a:pt x="2515" y="4908"/>
                    <a:pt x="2700" y="4908"/>
                  </a:cubicBezTo>
                  <a:cubicBezTo>
                    <a:pt x="3815" y="4908"/>
                    <a:pt x="4822" y="4142"/>
                    <a:pt x="5084" y="3011"/>
                  </a:cubicBezTo>
                  <a:cubicBezTo>
                    <a:pt x="5392" y="1691"/>
                    <a:pt x="4572" y="370"/>
                    <a:pt x="3252" y="65"/>
                  </a:cubicBezTo>
                  <a:cubicBezTo>
                    <a:pt x="3065" y="21"/>
                    <a:pt x="2878" y="0"/>
                    <a:pt x="2693" y="0"/>
                  </a:cubicBezTo>
                  <a:close/>
                </a:path>
              </a:pathLst>
            </a:custGeom>
            <a:solidFill>
              <a:srgbClr val="D3B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4"/>
            <p:cNvSpPr/>
            <p:nvPr/>
          </p:nvSpPr>
          <p:spPr>
            <a:xfrm>
              <a:off x="6401104" y="1463274"/>
              <a:ext cx="47198" cy="136097"/>
            </a:xfrm>
            <a:custGeom>
              <a:rect b="b" l="l" r="r" t="t"/>
              <a:pathLst>
                <a:path extrusionOk="0" h="5646" w="1958">
                  <a:moveTo>
                    <a:pt x="844" y="0"/>
                  </a:moveTo>
                  <a:cubicBezTo>
                    <a:pt x="831" y="0"/>
                    <a:pt x="817" y="1"/>
                    <a:pt x="803" y="1"/>
                  </a:cubicBezTo>
                  <a:cubicBezTo>
                    <a:pt x="462" y="23"/>
                    <a:pt x="181" y="215"/>
                    <a:pt x="0" y="456"/>
                  </a:cubicBezTo>
                  <a:lnTo>
                    <a:pt x="24" y="480"/>
                  </a:lnTo>
                  <a:cubicBezTo>
                    <a:pt x="237" y="330"/>
                    <a:pt x="488" y="238"/>
                    <a:pt x="728" y="238"/>
                  </a:cubicBezTo>
                  <a:cubicBezTo>
                    <a:pt x="931" y="238"/>
                    <a:pt x="1128" y="305"/>
                    <a:pt x="1287" y="460"/>
                  </a:cubicBezTo>
                  <a:cubicBezTo>
                    <a:pt x="1450" y="742"/>
                    <a:pt x="1448" y="1083"/>
                    <a:pt x="1489" y="1430"/>
                  </a:cubicBezTo>
                  <a:cubicBezTo>
                    <a:pt x="1508" y="1718"/>
                    <a:pt x="1508" y="2014"/>
                    <a:pt x="1465" y="2305"/>
                  </a:cubicBezTo>
                  <a:cubicBezTo>
                    <a:pt x="1385" y="2887"/>
                    <a:pt x="1162" y="3440"/>
                    <a:pt x="945" y="3974"/>
                  </a:cubicBezTo>
                  <a:cubicBezTo>
                    <a:pt x="743" y="4448"/>
                    <a:pt x="486" y="5044"/>
                    <a:pt x="68" y="5323"/>
                  </a:cubicBezTo>
                  <a:lnTo>
                    <a:pt x="202" y="5645"/>
                  </a:lnTo>
                  <a:cubicBezTo>
                    <a:pt x="799" y="5410"/>
                    <a:pt x="1390" y="5157"/>
                    <a:pt x="1958" y="4857"/>
                  </a:cubicBezTo>
                  <a:lnTo>
                    <a:pt x="1946" y="4823"/>
                  </a:lnTo>
                  <a:cubicBezTo>
                    <a:pt x="1548" y="4900"/>
                    <a:pt x="1155" y="4999"/>
                    <a:pt x="765" y="5110"/>
                  </a:cubicBezTo>
                  <a:lnTo>
                    <a:pt x="765" y="5110"/>
                  </a:lnTo>
                  <a:cubicBezTo>
                    <a:pt x="1306" y="4288"/>
                    <a:pt x="1417" y="3264"/>
                    <a:pt x="1568" y="2319"/>
                  </a:cubicBezTo>
                  <a:cubicBezTo>
                    <a:pt x="1648" y="1716"/>
                    <a:pt x="1847" y="1127"/>
                    <a:pt x="1650" y="506"/>
                  </a:cubicBezTo>
                  <a:cubicBezTo>
                    <a:pt x="1537" y="169"/>
                    <a:pt x="1177" y="0"/>
                    <a:pt x="8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4"/>
            <p:cNvSpPr/>
            <p:nvPr/>
          </p:nvSpPr>
          <p:spPr>
            <a:xfrm>
              <a:off x="6195078" y="1727393"/>
              <a:ext cx="702613" cy="409809"/>
            </a:xfrm>
            <a:custGeom>
              <a:rect b="b" l="l" r="r" t="t"/>
              <a:pathLst>
                <a:path extrusionOk="0" h="17001" w="29148">
                  <a:moveTo>
                    <a:pt x="11363" y="1"/>
                  </a:moveTo>
                  <a:lnTo>
                    <a:pt x="8559" y="2947"/>
                  </a:lnTo>
                  <a:lnTo>
                    <a:pt x="0" y="2947"/>
                  </a:lnTo>
                  <a:lnTo>
                    <a:pt x="2949" y="17001"/>
                  </a:lnTo>
                  <a:lnTo>
                    <a:pt x="29147" y="17001"/>
                  </a:lnTo>
                  <a:lnTo>
                    <a:pt x="27760" y="2427"/>
                  </a:lnTo>
                  <a:lnTo>
                    <a:pt x="17234" y="2427"/>
                  </a:lnTo>
                  <a:lnTo>
                    <a:pt x="1544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4"/>
            <p:cNvSpPr/>
            <p:nvPr/>
          </p:nvSpPr>
          <p:spPr>
            <a:xfrm>
              <a:off x="6377216" y="1287669"/>
              <a:ext cx="342966" cy="382932"/>
            </a:xfrm>
            <a:custGeom>
              <a:rect b="b" l="l" r="r" t="t"/>
              <a:pathLst>
                <a:path extrusionOk="0" h="15886" w="14228">
                  <a:moveTo>
                    <a:pt x="6362" y="0"/>
                  </a:moveTo>
                  <a:cubicBezTo>
                    <a:pt x="5649" y="0"/>
                    <a:pt x="4934" y="82"/>
                    <a:pt x="4243" y="233"/>
                  </a:cubicBezTo>
                  <a:cubicBezTo>
                    <a:pt x="0" y="1159"/>
                    <a:pt x="51" y="7067"/>
                    <a:pt x="51" y="7067"/>
                  </a:cubicBezTo>
                  <a:cubicBezTo>
                    <a:pt x="51" y="7067"/>
                    <a:pt x="52" y="7067"/>
                    <a:pt x="53" y="7067"/>
                  </a:cubicBezTo>
                  <a:cubicBezTo>
                    <a:pt x="134" y="7067"/>
                    <a:pt x="2388" y="7039"/>
                    <a:pt x="2372" y="3917"/>
                  </a:cubicBezTo>
                  <a:lnTo>
                    <a:pt x="2372" y="3917"/>
                  </a:lnTo>
                  <a:cubicBezTo>
                    <a:pt x="2372" y="3917"/>
                    <a:pt x="3899" y="7772"/>
                    <a:pt x="9868" y="7947"/>
                  </a:cubicBezTo>
                  <a:cubicBezTo>
                    <a:pt x="10059" y="7900"/>
                    <a:pt x="10259" y="7874"/>
                    <a:pt x="10462" y="7874"/>
                  </a:cubicBezTo>
                  <a:cubicBezTo>
                    <a:pt x="10629" y="7874"/>
                    <a:pt x="10798" y="7891"/>
                    <a:pt x="10967" y="7928"/>
                  </a:cubicBezTo>
                  <a:cubicBezTo>
                    <a:pt x="10981" y="7931"/>
                    <a:pt x="10996" y="7933"/>
                    <a:pt x="11010" y="7938"/>
                  </a:cubicBezTo>
                  <a:cubicBezTo>
                    <a:pt x="12330" y="8243"/>
                    <a:pt x="13150" y="9564"/>
                    <a:pt x="12845" y="10881"/>
                  </a:cubicBezTo>
                  <a:cubicBezTo>
                    <a:pt x="12581" y="12017"/>
                    <a:pt x="11572" y="12780"/>
                    <a:pt x="10456" y="12780"/>
                  </a:cubicBezTo>
                  <a:cubicBezTo>
                    <a:pt x="10272" y="12780"/>
                    <a:pt x="10086" y="12760"/>
                    <a:pt x="9899" y="12716"/>
                  </a:cubicBezTo>
                  <a:cubicBezTo>
                    <a:pt x="9692" y="12668"/>
                    <a:pt x="9500" y="12594"/>
                    <a:pt x="9319" y="12500"/>
                  </a:cubicBezTo>
                  <a:cubicBezTo>
                    <a:pt x="9319" y="12502"/>
                    <a:pt x="9319" y="12502"/>
                    <a:pt x="9317" y="12505"/>
                  </a:cubicBezTo>
                  <a:cubicBezTo>
                    <a:pt x="8886" y="13168"/>
                    <a:pt x="8357" y="13796"/>
                    <a:pt x="7708" y="14359"/>
                  </a:cubicBezTo>
                  <a:lnTo>
                    <a:pt x="7809" y="15886"/>
                  </a:lnTo>
                  <a:cubicBezTo>
                    <a:pt x="7809" y="15886"/>
                    <a:pt x="14228" y="15617"/>
                    <a:pt x="13920" y="8294"/>
                  </a:cubicBezTo>
                  <a:cubicBezTo>
                    <a:pt x="13660" y="2161"/>
                    <a:pt x="10026" y="0"/>
                    <a:pt x="63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4"/>
            <p:cNvSpPr/>
            <p:nvPr/>
          </p:nvSpPr>
          <p:spPr>
            <a:xfrm>
              <a:off x="6433959" y="1382016"/>
              <a:ext cx="181294" cy="112426"/>
            </a:xfrm>
            <a:custGeom>
              <a:rect b="b" l="l" r="r" t="t"/>
              <a:pathLst>
                <a:path extrusionOk="0" h="4664" w="7521">
                  <a:moveTo>
                    <a:pt x="34" y="1"/>
                  </a:moveTo>
                  <a:lnTo>
                    <a:pt x="1" y="5"/>
                  </a:lnTo>
                  <a:cubicBezTo>
                    <a:pt x="13" y="426"/>
                    <a:pt x="109" y="837"/>
                    <a:pt x="244" y="1234"/>
                  </a:cubicBezTo>
                  <a:cubicBezTo>
                    <a:pt x="501" y="2040"/>
                    <a:pt x="1033" y="2735"/>
                    <a:pt x="1672" y="3276"/>
                  </a:cubicBezTo>
                  <a:cubicBezTo>
                    <a:pt x="1982" y="3553"/>
                    <a:pt x="2307" y="3815"/>
                    <a:pt x="2665" y="4038"/>
                  </a:cubicBezTo>
                  <a:cubicBezTo>
                    <a:pt x="3338" y="4470"/>
                    <a:pt x="4158" y="4663"/>
                    <a:pt x="4956" y="4663"/>
                  </a:cubicBezTo>
                  <a:cubicBezTo>
                    <a:pt x="5003" y="4663"/>
                    <a:pt x="5050" y="4662"/>
                    <a:pt x="5097" y="4661"/>
                  </a:cubicBezTo>
                  <a:cubicBezTo>
                    <a:pt x="5946" y="4630"/>
                    <a:pt x="6773" y="4411"/>
                    <a:pt x="7521" y="4050"/>
                  </a:cubicBezTo>
                  <a:lnTo>
                    <a:pt x="7509" y="4017"/>
                  </a:lnTo>
                  <a:cubicBezTo>
                    <a:pt x="6694" y="4168"/>
                    <a:pt x="5890" y="4296"/>
                    <a:pt x="5092" y="4296"/>
                  </a:cubicBezTo>
                  <a:cubicBezTo>
                    <a:pt x="5052" y="4296"/>
                    <a:pt x="5012" y="4297"/>
                    <a:pt x="4972" y="4297"/>
                  </a:cubicBezTo>
                  <a:cubicBezTo>
                    <a:pt x="3824" y="4297"/>
                    <a:pt x="2588" y="4026"/>
                    <a:pt x="1749" y="3194"/>
                  </a:cubicBezTo>
                  <a:cubicBezTo>
                    <a:pt x="1461" y="2906"/>
                    <a:pt x="1249" y="2552"/>
                    <a:pt x="1049" y="2206"/>
                  </a:cubicBezTo>
                  <a:cubicBezTo>
                    <a:pt x="643" y="1513"/>
                    <a:pt x="309" y="780"/>
                    <a:pt x="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4"/>
            <p:cNvSpPr/>
            <p:nvPr/>
          </p:nvSpPr>
          <p:spPr>
            <a:xfrm>
              <a:off x="6269924" y="1443894"/>
              <a:ext cx="148029" cy="139833"/>
            </a:xfrm>
            <a:custGeom>
              <a:rect b="b" l="l" r="r" t="t"/>
              <a:pathLst>
                <a:path extrusionOk="0" h="5801" w="6141">
                  <a:moveTo>
                    <a:pt x="1175" y="852"/>
                  </a:moveTo>
                  <a:cubicBezTo>
                    <a:pt x="1369" y="852"/>
                    <a:pt x="1577" y="895"/>
                    <a:pt x="1763" y="933"/>
                  </a:cubicBezTo>
                  <a:cubicBezTo>
                    <a:pt x="2374" y="1077"/>
                    <a:pt x="2992" y="1303"/>
                    <a:pt x="3581" y="1546"/>
                  </a:cubicBezTo>
                  <a:cubicBezTo>
                    <a:pt x="4382" y="1914"/>
                    <a:pt x="5690" y="2214"/>
                    <a:pt x="5926" y="3188"/>
                  </a:cubicBezTo>
                  <a:cubicBezTo>
                    <a:pt x="6019" y="4550"/>
                    <a:pt x="4252" y="5026"/>
                    <a:pt x="3177" y="5043"/>
                  </a:cubicBezTo>
                  <a:cubicBezTo>
                    <a:pt x="1568" y="4711"/>
                    <a:pt x="721" y="2794"/>
                    <a:pt x="755" y="1279"/>
                  </a:cubicBezTo>
                  <a:cubicBezTo>
                    <a:pt x="770" y="1156"/>
                    <a:pt x="726" y="978"/>
                    <a:pt x="847" y="911"/>
                  </a:cubicBezTo>
                  <a:cubicBezTo>
                    <a:pt x="945" y="868"/>
                    <a:pt x="1057" y="852"/>
                    <a:pt x="1175" y="852"/>
                  </a:cubicBezTo>
                  <a:close/>
                  <a:moveTo>
                    <a:pt x="1339" y="1"/>
                  </a:moveTo>
                  <a:cubicBezTo>
                    <a:pt x="705" y="1"/>
                    <a:pt x="182" y="221"/>
                    <a:pt x="48" y="858"/>
                  </a:cubicBezTo>
                  <a:cubicBezTo>
                    <a:pt x="0" y="1382"/>
                    <a:pt x="200" y="1914"/>
                    <a:pt x="394" y="2378"/>
                  </a:cubicBezTo>
                  <a:cubicBezTo>
                    <a:pt x="690" y="3027"/>
                    <a:pt x="1044" y="3624"/>
                    <a:pt x="1426" y="4206"/>
                  </a:cubicBezTo>
                  <a:cubicBezTo>
                    <a:pt x="1849" y="4819"/>
                    <a:pt x="2237" y="5471"/>
                    <a:pt x="3016" y="5740"/>
                  </a:cubicBezTo>
                  <a:cubicBezTo>
                    <a:pt x="3180" y="5781"/>
                    <a:pt x="3345" y="5801"/>
                    <a:pt x="3510" y="5801"/>
                  </a:cubicBezTo>
                  <a:cubicBezTo>
                    <a:pt x="4850" y="5801"/>
                    <a:pt x="6141" y="4511"/>
                    <a:pt x="6012" y="3179"/>
                  </a:cubicBezTo>
                  <a:lnTo>
                    <a:pt x="6010" y="3179"/>
                  </a:lnTo>
                  <a:cubicBezTo>
                    <a:pt x="5962" y="2816"/>
                    <a:pt x="5745" y="2520"/>
                    <a:pt x="5534" y="2238"/>
                  </a:cubicBezTo>
                  <a:cubicBezTo>
                    <a:pt x="5096" y="1678"/>
                    <a:pt x="4567" y="1166"/>
                    <a:pt x="3951" y="805"/>
                  </a:cubicBezTo>
                  <a:cubicBezTo>
                    <a:pt x="3427" y="472"/>
                    <a:pt x="2265" y="1"/>
                    <a:pt x="13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4"/>
            <p:cNvSpPr/>
            <p:nvPr/>
          </p:nvSpPr>
          <p:spPr>
            <a:xfrm>
              <a:off x="6458112" y="1443870"/>
              <a:ext cx="147981" cy="139857"/>
            </a:xfrm>
            <a:custGeom>
              <a:rect b="b" l="l" r="r" t="t"/>
              <a:pathLst>
                <a:path extrusionOk="0" h="5802" w="6139">
                  <a:moveTo>
                    <a:pt x="4965" y="853"/>
                  </a:moveTo>
                  <a:cubicBezTo>
                    <a:pt x="5083" y="853"/>
                    <a:pt x="5196" y="869"/>
                    <a:pt x="5295" y="912"/>
                  </a:cubicBezTo>
                  <a:cubicBezTo>
                    <a:pt x="5413" y="982"/>
                    <a:pt x="5372" y="1155"/>
                    <a:pt x="5386" y="1280"/>
                  </a:cubicBezTo>
                  <a:cubicBezTo>
                    <a:pt x="5417" y="2797"/>
                    <a:pt x="4571" y="4709"/>
                    <a:pt x="2964" y="5044"/>
                  </a:cubicBezTo>
                  <a:cubicBezTo>
                    <a:pt x="1887" y="5027"/>
                    <a:pt x="122" y="4551"/>
                    <a:pt x="216" y="3189"/>
                  </a:cubicBezTo>
                  <a:cubicBezTo>
                    <a:pt x="451" y="2213"/>
                    <a:pt x="1757" y="1917"/>
                    <a:pt x="2560" y="1547"/>
                  </a:cubicBezTo>
                  <a:cubicBezTo>
                    <a:pt x="3150" y="1304"/>
                    <a:pt x="3765" y="1078"/>
                    <a:pt x="4379" y="934"/>
                  </a:cubicBezTo>
                  <a:cubicBezTo>
                    <a:pt x="4562" y="896"/>
                    <a:pt x="4770" y="853"/>
                    <a:pt x="4965" y="853"/>
                  </a:cubicBezTo>
                  <a:close/>
                  <a:moveTo>
                    <a:pt x="4800" y="1"/>
                  </a:moveTo>
                  <a:cubicBezTo>
                    <a:pt x="3874" y="1"/>
                    <a:pt x="2713" y="472"/>
                    <a:pt x="2188" y="806"/>
                  </a:cubicBezTo>
                  <a:cubicBezTo>
                    <a:pt x="1572" y="1167"/>
                    <a:pt x="1043" y="1679"/>
                    <a:pt x="608" y="2239"/>
                  </a:cubicBezTo>
                  <a:cubicBezTo>
                    <a:pt x="394" y="2521"/>
                    <a:pt x="180" y="2817"/>
                    <a:pt x="129" y="3180"/>
                  </a:cubicBezTo>
                  <a:cubicBezTo>
                    <a:pt x="1" y="4512"/>
                    <a:pt x="1291" y="5802"/>
                    <a:pt x="2631" y="5802"/>
                  </a:cubicBezTo>
                  <a:cubicBezTo>
                    <a:pt x="2796" y="5802"/>
                    <a:pt x="2962" y="5782"/>
                    <a:pt x="3126" y="5741"/>
                  </a:cubicBezTo>
                  <a:cubicBezTo>
                    <a:pt x="3905" y="5472"/>
                    <a:pt x="4292" y="4820"/>
                    <a:pt x="4715" y="4207"/>
                  </a:cubicBezTo>
                  <a:cubicBezTo>
                    <a:pt x="5098" y="3625"/>
                    <a:pt x="5449" y="3028"/>
                    <a:pt x="5745" y="2379"/>
                  </a:cubicBezTo>
                  <a:cubicBezTo>
                    <a:pt x="5939" y="1915"/>
                    <a:pt x="6139" y="1383"/>
                    <a:pt x="6093" y="859"/>
                  </a:cubicBezTo>
                  <a:cubicBezTo>
                    <a:pt x="5958" y="222"/>
                    <a:pt x="5434" y="1"/>
                    <a:pt x="48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4"/>
            <p:cNvSpPr/>
            <p:nvPr/>
          </p:nvSpPr>
          <p:spPr>
            <a:xfrm>
              <a:off x="6413783" y="1510207"/>
              <a:ext cx="48499" cy="20827"/>
            </a:xfrm>
            <a:custGeom>
              <a:rect b="b" l="l" r="r" t="t"/>
              <a:pathLst>
                <a:path extrusionOk="0" h="864" w="2012">
                  <a:moveTo>
                    <a:pt x="1007" y="1"/>
                  </a:moveTo>
                  <a:cubicBezTo>
                    <a:pt x="644" y="1"/>
                    <a:pt x="281" y="145"/>
                    <a:pt x="1" y="433"/>
                  </a:cubicBezTo>
                  <a:cubicBezTo>
                    <a:pt x="282" y="719"/>
                    <a:pt x="645" y="864"/>
                    <a:pt x="1008" y="864"/>
                  </a:cubicBezTo>
                  <a:cubicBezTo>
                    <a:pt x="1370" y="864"/>
                    <a:pt x="1732" y="721"/>
                    <a:pt x="2011" y="433"/>
                  </a:cubicBezTo>
                  <a:cubicBezTo>
                    <a:pt x="1732" y="144"/>
                    <a:pt x="1369" y="1"/>
                    <a:pt x="10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4"/>
            <p:cNvSpPr/>
            <p:nvPr/>
          </p:nvSpPr>
          <p:spPr>
            <a:xfrm>
              <a:off x="6359764" y="1197107"/>
              <a:ext cx="161937" cy="141304"/>
            </a:xfrm>
            <a:custGeom>
              <a:rect b="b" l="l" r="r" t="t"/>
              <a:pathLst>
                <a:path extrusionOk="0" h="5862" w="6718">
                  <a:moveTo>
                    <a:pt x="3803" y="0"/>
                  </a:moveTo>
                  <a:cubicBezTo>
                    <a:pt x="3057" y="0"/>
                    <a:pt x="2287" y="254"/>
                    <a:pt x="1710" y="669"/>
                  </a:cubicBezTo>
                  <a:lnTo>
                    <a:pt x="1727" y="697"/>
                  </a:lnTo>
                  <a:cubicBezTo>
                    <a:pt x="2264" y="479"/>
                    <a:pt x="2817" y="320"/>
                    <a:pt x="3396" y="291"/>
                  </a:cubicBezTo>
                  <a:cubicBezTo>
                    <a:pt x="3470" y="286"/>
                    <a:pt x="3545" y="284"/>
                    <a:pt x="3621" y="284"/>
                  </a:cubicBezTo>
                  <a:cubicBezTo>
                    <a:pt x="4658" y="284"/>
                    <a:pt x="5806" y="750"/>
                    <a:pt x="6070" y="1830"/>
                  </a:cubicBezTo>
                  <a:cubicBezTo>
                    <a:pt x="6410" y="3578"/>
                    <a:pt x="4616" y="5031"/>
                    <a:pt x="3086" y="5409"/>
                  </a:cubicBezTo>
                  <a:cubicBezTo>
                    <a:pt x="2778" y="5490"/>
                    <a:pt x="2452" y="5535"/>
                    <a:pt x="2127" y="5535"/>
                  </a:cubicBezTo>
                  <a:cubicBezTo>
                    <a:pt x="1319" y="5535"/>
                    <a:pt x="520" y="5256"/>
                    <a:pt x="29" y="4562"/>
                  </a:cubicBezTo>
                  <a:lnTo>
                    <a:pt x="1" y="4579"/>
                  </a:lnTo>
                  <a:cubicBezTo>
                    <a:pt x="449" y="5488"/>
                    <a:pt x="1342" y="5861"/>
                    <a:pt x="2286" y="5861"/>
                  </a:cubicBezTo>
                  <a:cubicBezTo>
                    <a:pt x="3196" y="5861"/>
                    <a:pt x="4153" y="5515"/>
                    <a:pt x="4806" y="4966"/>
                  </a:cubicBezTo>
                  <a:cubicBezTo>
                    <a:pt x="5994" y="4088"/>
                    <a:pt x="6717" y="2294"/>
                    <a:pt x="5835" y="969"/>
                  </a:cubicBezTo>
                  <a:cubicBezTo>
                    <a:pt x="5358" y="286"/>
                    <a:pt x="4594" y="0"/>
                    <a:pt x="38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4"/>
            <p:cNvSpPr/>
            <p:nvPr/>
          </p:nvSpPr>
          <p:spPr>
            <a:xfrm>
              <a:off x="6370900" y="1208316"/>
              <a:ext cx="120887" cy="118500"/>
            </a:xfrm>
            <a:custGeom>
              <a:rect b="b" l="l" r="r" t="t"/>
              <a:pathLst>
                <a:path extrusionOk="0" h="4916" w="5015">
                  <a:moveTo>
                    <a:pt x="2119" y="1"/>
                  </a:moveTo>
                  <a:cubicBezTo>
                    <a:pt x="1819" y="1"/>
                    <a:pt x="1526" y="71"/>
                    <a:pt x="1258" y="220"/>
                  </a:cubicBezTo>
                  <a:cubicBezTo>
                    <a:pt x="255" y="781"/>
                    <a:pt x="0" y="2238"/>
                    <a:pt x="691" y="3474"/>
                  </a:cubicBezTo>
                  <a:cubicBezTo>
                    <a:pt x="1197" y="4381"/>
                    <a:pt x="2070" y="4916"/>
                    <a:pt x="2896" y="4916"/>
                  </a:cubicBezTo>
                  <a:cubicBezTo>
                    <a:pt x="3196" y="4916"/>
                    <a:pt x="3489" y="4845"/>
                    <a:pt x="3757" y="4696"/>
                  </a:cubicBezTo>
                  <a:cubicBezTo>
                    <a:pt x="4762" y="4136"/>
                    <a:pt x="5014" y="2681"/>
                    <a:pt x="4324" y="1444"/>
                  </a:cubicBezTo>
                  <a:cubicBezTo>
                    <a:pt x="3818" y="537"/>
                    <a:pt x="2945" y="1"/>
                    <a:pt x="21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4"/>
            <p:cNvSpPr/>
            <p:nvPr/>
          </p:nvSpPr>
          <p:spPr>
            <a:xfrm>
              <a:off x="6620917" y="1244594"/>
              <a:ext cx="166734" cy="141352"/>
            </a:xfrm>
            <a:custGeom>
              <a:rect b="b" l="l" r="r" t="t"/>
              <a:pathLst>
                <a:path extrusionOk="0" h="5864" w="6917">
                  <a:moveTo>
                    <a:pt x="3131" y="0"/>
                  </a:moveTo>
                  <a:cubicBezTo>
                    <a:pt x="2964" y="0"/>
                    <a:pt x="2797" y="13"/>
                    <a:pt x="2631" y="40"/>
                  </a:cubicBezTo>
                  <a:cubicBezTo>
                    <a:pt x="1" y="519"/>
                    <a:pt x="282" y="3648"/>
                    <a:pt x="2112" y="4968"/>
                  </a:cubicBezTo>
                  <a:cubicBezTo>
                    <a:pt x="2765" y="5517"/>
                    <a:pt x="3721" y="5863"/>
                    <a:pt x="4630" y="5863"/>
                  </a:cubicBezTo>
                  <a:cubicBezTo>
                    <a:pt x="5574" y="5863"/>
                    <a:pt x="6467" y="5490"/>
                    <a:pt x="6917" y="4581"/>
                  </a:cubicBezTo>
                  <a:lnTo>
                    <a:pt x="6886" y="4564"/>
                  </a:lnTo>
                  <a:cubicBezTo>
                    <a:pt x="6397" y="5258"/>
                    <a:pt x="5597" y="5538"/>
                    <a:pt x="4790" y="5538"/>
                  </a:cubicBezTo>
                  <a:cubicBezTo>
                    <a:pt x="4464" y="5538"/>
                    <a:pt x="4137" y="5493"/>
                    <a:pt x="3829" y="5411"/>
                  </a:cubicBezTo>
                  <a:cubicBezTo>
                    <a:pt x="2300" y="5033"/>
                    <a:pt x="506" y="3583"/>
                    <a:pt x="845" y="1832"/>
                  </a:cubicBezTo>
                  <a:cubicBezTo>
                    <a:pt x="1166" y="710"/>
                    <a:pt x="2207" y="294"/>
                    <a:pt x="3292" y="294"/>
                  </a:cubicBezTo>
                  <a:cubicBezTo>
                    <a:pt x="3961" y="294"/>
                    <a:pt x="4646" y="452"/>
                    <a:pt x="5190" y="699"/>
                  </a:cubicBezTo>
                  <a:lnTo>
                    <a:pt x="5207" y="671"/>
                  </a:lnTo>
                  <a:cubicBezTo>
                    <a:pt x="4611" y="255"/>
                    <a:pt x="3870" y="0"/>
                    <a:pt x="3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4"/>
            <p:cNvSpPr/>
            <p:nvPr/>
          </p:nvSpPr>
          <p:spPr>
            <a:xfrm>
              <a:off x="6655653" y="1255802"/>
              <a:ext cx="120887" cy="118500"/>
            </a:xfrm>
            <a:custGeom>
              <a:rect b="b" l="l" r="r" t="t"/>
              <a:pathLst>
                <a:path extrusionOk="0" h="4916" w="5015">
                  <a:moveTo>
                    <a:pt x="2897" y="0"/>
                  </a:moveTo>
                  <a:cubicBezTo>
                    <a:pt x="2071" y="0"/>
                    <a:pt x="1197" y="537"/>
                    <a:pt x="690" y="1444"/>
                  </a:cubicBezTo>
                  <a:cubicBezTo>
                    <a:pt x="0" y="2678"/>
                    <a:pt x="253" y="4135"/>
                    <a:pt x="1258" y="4695"/>
                  </a:cubicBezTo>
                  <a:cubicBezTo>
                    <a:pt x="1525" y="4845"/>
                    <a:pt x="1818" y="4915"/>
                    <a:pt x="2118" y="4915"/>
                  </a:cubicBezTo>
                  <a:cubicBezTo>
                    <a:pt x="2943" y="4915"/>
                    <a:pt x="3818" y="4379"/>
                    <a:pt x="4324" y="3474"/>
                  </a:cubicBezTo>
                  <a:cubicBezTo>
                    <a:pt x="5014" y="2238"/>
                    <a:pt x="4759" y="780"/>
                    <a:pt x="3756" y="220"/>
                  </a:cubicBezTo>
                  <a:cubicBezTo>
                    <a:pt x="3490" y="71"/>
                    <a:pt x="3196" y="0"/>
                    <a:pt x="2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4"/>
            <p:cNvSpPr/>
            <p:nvPr/>
          </p:nvSpPr>
          <p:spPr>
            <a:xfrm>
              <a:off x="5392647" y="1865370"/>
              <a:ext cx="2307451" cy="1643913"/>
            </a:xfrm>
            <a:custGeom>
              <a:rect b="b" l="l" r="r" t="t"/>
              <a:pathLst>
                <a:path extrusionOk="0" h="68198" w="95725">
                  <a:moveTo>
                    <a:pt x="1" y="0"/>
                  </a:moveTo>
                  <a:lnTo>
                    <a:pt x="1" y="68197"/>
                  </a:lnTo>
                  <a:lnTo>
                    <a:pt x="95725" y="68197"/>
                  </a:lnTo>
                  <a:lnTo>
                    <a:pt x="957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4"/>
            <p:cNvSpPr/>
            <p:nvPr/>
          </p:nvSpPr>
          <p:spPr>
            <a:xfrm>
              <a:off x="5433939" y="1865370"/>
              <a:ext cx="2224892" cy="1585072"/>
            </a:xfrm>
            <a:custGeom>
              <a:rect b="b" l="l" r="r" t="t"/>
              <a:pathLst>
                <a:path extrusionOk="0" h="65757" w="92300">
                  <a:moveTo>
                    <a:pt x="0" y="0"/>
                  </a:moveTo>
                  <a:lnTo>
                    <a:pt x="0" y="65756"/>
                  </a:lnTo>
                  <a:lnTo>
                    <a:pt x="92299" y="65756"/>
                  </a:lnTo>
                  <a:lnTo>
                    <a:pt x="92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4"/>
            <p:cNvSpPr/>
            <p:nvPr/>
          </p:nvSpPr>
          <p:spPr>
            <a:xfrm>
              <a:off x="5433939" y="1727393"/>
              <a:ext cx="1004817" cy="138001"/>
            </a:xfrm>
            <a:custGeom>
              <a:rect b="b" l="l" r="r" t="t"/>
              <a:pathLst>
                <a:path extrusionOk="0" h="5725" w="41685">
                  <a:moveTo>
                    <a:pt x="20841" y="1"/>
                  </a:moveTo>
                  <a:cubicBezTo>
                    <a:pt x="6104" y="1"/>
                    <a:pt x="0" y="5724"/>
                    <a:pt x="0" y="5724"/>
                  </a:cubicBezTo>
                  <a:lnTo>
                    <a:pt x="41684" y="5724"/>
                  </a:lnTo>
                  <a:cubicBezTo>
                    <a:pt x="41684" y="5724"/>
                    <a:pt x="35580" y="1"/>
                    <a:pt x="20841"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4"/>
            <p:cNvSpPr/>
            <p:nvPr/>
          </p:nvSpPr>
          <p:spPr>
            <a:xfrm>
              <a:off x="6438659" y="1796381"/>
              <a:ext cx="215378" cy="69013"/>
            </a:xfrm>
            <a:custGeom>
              <a:rect b="b" l="l" r="r" t="t"/>
              <a:pathLst>
                <a:path extrusionOk="0" h="2863" w="8935">
                  <a:moveTo>
                    <a:pt x="4469" y="0"/>
                  </a:moveTo>
                  <a:cubicBezTo>
                    <a:pt x="1309" y="0"/>
                    <a:pt x="1" y="2862"/>
                    <a:pt x="1" y="2862"/>
                  </a:cubicBezTo>
                  <a:lnTo>
                    <a:pt x="8935" y="2862"/>
                  </a:lnTo>
                  <a:cubicBezTo>
                    <a:pt x="8935" y="2862"/>
                    <a:pt x="7626" y="0"/>
                    <a:pt x="4469"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4"/>
            <p:cNvSpPr/>
            <p:nvPr/>
          </p:nvSpPr>
          <p:spPr>
            <a:xfrm>
              <a:off x="5433939" y="1865370"/>
              <a:ext cx="1004817" cy="1585072"/>
            </a:xfrm>
            <a:custGeom>
              <a:rect b="b" l="l" r="r" t="t"/>
              <a:pathLst>
                <a:path extrusionOk="0" h="65757" w="41685">
                  <a:moveTo>
                    <a:pt x="0" y="0"/>
                  </a:moveTo>
                  <a:lnTo>
                    <a:pt x="0" y="65756"/>
                  </a:lnTo>
                  <a:cubicBezTo>
                    <a:pt x="0" y="65756"/>
                    <a:pt x="6104" y="60033"/>
                    <a:pt x="20841" y="60033"/>
                  </a:cubicBezTo>
                  <a:cubicBezTo>
                    <a:pt x="35580" y="60033"/>
                    <a:pt x="41684" y="65756"/>
                    <a:pt x="41684" y="65756"/>
                  </a:cubicBezTo>
                  <a:lnTo>
                    <a:pt x="4168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4"/>
            <p:cNvSpPr/>
            <p:nvPr/>
          </p:nvSpPr>
          <p:spPr>
            <a:xfrm>
              <a:off x="6438732" y="1865370"/>
              <a:ext cx="215306" cy="1585072"/>
            </a:xfrm>
            <a:custGeom>
              <a:rect b="b" l="l" r="r" t="t"/>
              <a:pathLst>
                <a:path extrusionOk="0" h="65757" w="8932">
                  <a:moveTo>
                    <a:pt x="0" y="0"/>
                  </a:moveTo>
                  <a:lnTo>
                    <a:pt x="0" y="65756"/>
                  </a:lnTo>
                  <a:cubicBezTo>
                    <a:pt x="0" y="65756"/>
                    <a:pt x="1308" y="62895"/>
                    <a:pt x="4466" y="62895"/>
                  </a:cubicBezTo>
                  <a:cubicBezTo>
                    <a:pt x="7623" y="62895"/>
                    <a:pt x="8932" y="65756"/>
                    <a:pt x="8932" y="65756"/>
                  </a:cubicBezTo>
                  <a:lnTo>
                    <a:pt x="8932"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4"/>
            <p:cNvSpPr/>
            <p:nvPr/>
          </p:nvSpPr>
          <p:spPr>
            <a:xfrm>
              <a:off x="6654013" y="1727393"/>
              <a:ext cx="1004817" cy="138001"/>
            </a:xfrm>
            <a:custGeom>
              <a:rect b="b" l="l" r="r" t="t"/>
              <a:pathLst>
                <a:path extrusionOk="0" h="5725" w="41685">
                  <a:moveTo>
                    <a:pt x="20844" y="1"/>
                  </a:moveTo>
                  <a:cubicBezTo>
                    <a:pt x="6104" y="1"/>
                    <a:pt x="1" y="5724"/>
                    <a:pt x="1" y="5724"/>
                  </a:cubicBezTo>
                  <a:lnTo>
                    <a:pt x="41684" y="5724"/>
                  </a:lnTo>
                  <a:cubicBezTo>
                    <a:pt x="41684" y="5724"/>
                    <a:pt x="35581" y="1"/>
                    <a:pt x="2084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4"/>
            <p:cNvSpPr/>
            <p:nvPr/>
          </p:nvSpPr>
          <p:spPr>
            <a:xfrm>
              <a:off x="6654013" y="1865370"/>
              <a:ext cx="1004817" cy="1585072"/>
            </a:xfrm>
            <a:custGeom>
              <a:rect b="b" l="l" r="r" t="t"/>
              <a:pathLst>
                <a:path extrusionOk="0" h="65757" w="41685">
                  <a:moveTo>
                    <a:pt x="1" y="0"/>
                  </a:moveTo>
                  <a:lnTo>
                    <a:pt x="1" y="65756"/>
                  </a:lnTo>
                  <a:cubicBezTo>
                    <a:pt x="1" y="65756"/>
                    <a:pt x="6104" y="60033"/>
                    <a:pt x="20844" y="60033"/>
                  </a:cubicBezTo>
                  <a:cubicBezTo>
                    <a:pt x="35581" y="60033"/>
                    <a:pt x="41684" y="65756"/>
                    <a:pt x="41684" y="65756"/>
                  </a:cubicBezTo>
                  <a:lnTo>
                    <a:pt x="4168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4"/>
            <p:cNvSpPr/>
            <p:nvPr/>
          </p:nvSpPr>
          <p:spPr>
            <a:xfrm>
              <a:off x="6645625" y="1865370"/>
              <a:ext cx="16825" cy="1585072"/>
            </a:xfrm>
            <a:custGeom>
              <a:rect b="b" l="l" r="r" t="t"/>
              <a:pathLst>
                <a:path extrusionOk="0" h="65757" w="698">
                  <a:moveTo>
                    <a:pt x="366" y="0"/>
                  </a:moveTo>
                  <a:cubicBezTo>
                    <a:pt x="106" y="7347"/>
                    <a:pt x="197" y="15182"/>
                    <a:pt x="279" y="22604"/>
                  </a:cubicBezTo>
                  <a:cubicBezTo>
                    <a:pt x="298" y="36987"/>
                    <a:pt x="0" y="51373"/>
                    <a:pt x="332" y="65756"/>
                  </a:cubicBezTo>
                  <a:lnTo>
                    <a:pt x="366" y="65756"/>
                  </a:lnTo>
                  <a:cubicBezTo>
                    <a:pt x="697" y="51373"/>
                    <a:pt x="399" y="36987"/>
                    <a:pt x="418" y="22604"/>
                  </a:cubicBezTo>
                  <a:cubicBezTo>
                    <a:pt x="534" y="15161"/>
                    <a:pt x="527" y="7434"/>
                    <a:pt x="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4"/>
            <p:cNvSpPr/>
            <p:nvPr/>
          </p:nvSpPr>
          <p:spPr>
            <a:xfrm>
              <a:off x="6430247" y="1865370"/>
              <a:ext cx="16898" cy="1585072"/>
            </a:xfrm>
            <a:custGeom>
              <a:rect b="b" l="l" r="r" t="t"/>
              <a:pathLst>
                <a:path extrusionOk="0" h="65757" w="701">
                  <a:moveTo>
                    <a:pt x="369" y="0"/>
                  </a:moveTo>
                  <a:cubicBezTo>
                    <a:pt x="109" y="7347"/>
                    <a:pt x="201" y="15182"/>
                    <a:pt x="280" y="22604"/>
                  </a:cubicBezTo>
                  <a:cubicBezTo>
                    <a:pt x="302" y="36987"/>
                    <a:pt x="1" y="51373"/>
                    <a:pt x="333" y="65756"/>
                  </a:cubicBezTo>
                  <a:lnTo>
                    <a:pt x="369" y="65756"/>
                  </a:lnTo>
                  <a:cubicBezTo>
                    <a:pt x="701" y="51373"/>
                    <a:pt x="400" y="36987"/>
                    <a:pt x="422" y="22604"/>
                  </a:cubicBezTo>
                  <a:cubicBezTo>
                    <a:pt x="535" y="15161"/>
                    <a:pt x="530" y="7434"/>
                    <a:pt x="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 name="Google Shape;749;p44"/>
          <p:cNvSpPr txBox="1"/>
          <p:nvPr>
            <p:ph type="ctrTitle"/>
          </p:nvPr>
        </p:nvSpPr>
        <p:spPr>
          <a:xfrm>
            <a:off x="5263600" y="575000"/>
            <a:ext cx="3165300" cy="1105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 &gt;</a:t>
            </a:r>
            <a:endParaRPr/>
          </a:p>
        </p:txBody>
      </p:sp>
      <p:sp>
        <p:nvSpPr>
          <p:cNvPr id="750" name="Google Shape;750;p44"/>
          <p:cNvSpPr txBox="1"/>
          <p:nvPr>
            <p:ph idx="1" type="subTitle"/>
          </p:nvPr>
        </p:nvSpPr>
        <p:spPr>
          <a:xfrm>
            <a:off x="5263600" y="1452200"/>
            <a:ext cx="3165300" cy="141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Any questions?</a:t>
            </a:r>
            <a:endParaRPr/>
          </a:p>
          <a:p>
            <a:pPr indent="0" lvl="0" marL="0" rtl="0" algn="l">
              <a:spcBef>
                <a:spcPts val="1000"/>
              </a:spcBef>
              <a:spcAft>
                <a:spcPts val="0"/>
              </a:spcAft>
              <a:buClr>
                <a:schemeClr val="lt1"/>
              </a:buClr>
              <a:buSzPts val="1100"/>
              <a:buFont typeface="Arial"/>
              <a:buNone/>
            </a:pPr>
            <a:r>
              <a:rPr lang="en"/>
              <a:t>youremail@freepik.com </a:t>
            </a:r>
            <a:endParaRPr/>
          </a:p>
          <a:p>
            <a:pPr indent="0" lvl="0" marL="0" rtl="0" algn="l">
              <a:spcBef>
                <a:spcPts val="0"/>
              </a:spcBef>
              <a:spcAft>
                <a:spcPts val="0"/>
              </a:spcAft>
              <a:buClr>
                <a:schemeClr val="lt1"/>
              </a:buClr>
              <a:buSzPts val="1100"/>
              <a:buFont typeface="Arial"/>
              <a:buNone/>
            </a:pPr>
            <a:r>
              <a:rPr lang="en"/>
              <a:t>+91  620 421 838 </a:t>
            </a:r>
            <a:endParaRPr/>
          </a:p>
          <a:p>
            <a:pPr indent="0" lvl="0" marL="0" rtl="0" algn="l">
              <a:spcBef>
                <a:spcPts val="0"/>
              </a:spcBef>
              <a:spcAft>
                <a:spcPts val="0"/>
              </a:spcAft>
              <a:buNone/>
            </a:pPr>
            <a:r>
              <a:rPr lang="en"/>
              <a:t>yourwebpage.com</a:t>
            </a:r>
            <a:endParaRPr/>
          </a:p>
        </p:txBody>
      </p:sp>
      <p:grpSp>
        <p:nvGrpSpPr>
          <p:cNvPr id="751" name="Google Shape;751;p44"/>
          <p:cNvGrpSpPr/>
          <p:nvPr/>
        </p:nvGrpSpPr>
        <p:grpSpPr>
          <a:xfrm>
            <a:off x="6416714" y="2995487"/>
            <a:ext cx="296118" cy="291877"/>
            <a:chOff x="1190200" y="238125"/>
            <a:chExt cx="5306767" cy="5212083"/>
          </a:xfrm>
        </p:grpSpPr>
        <p:grpSp>
          <p:nvGrpSpPr>
            <p:cNvPr id="752" name="Google Shape;752;p44"/>
            <p:cNvGrpSpPr/>
            <p:nvPr/>
          </p:nvGrpSpPr>
          <p:grpSpPr>
            <a:xfrm>
              <a:off x="1190200" y="238125"/>
              <a:ext cx="5212075" cy="5212075"/>
              <a:chOff x="1190200" y="238125"/>
              <a:chExt cx="5212075" cy="5212075"/>
            </a:xfrm>
          </p:grpSpPr>
          <p:sp>
            <p:nvSpPr>
              <p:cNvPr id="753" name="Google Shape;753;p44"/>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4"/>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 name="Google Shape;755;p44"/>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 name="Google Shape;756;p44"/>
          <p:cNvGrpSpPr/>
          <p:nvPr/>
        </p:nvGrpSpPr>
        <p:grpSpPr>
          <a:xfrm>
            <a:off x="6057875" y="2998687"/>
            <a:ext cx="290575" cy="285475"/>
            <a:chOff x="4211985" y="3817357"/>
            <a:chExt cx="362947" cy="356576"/>
          </a:xfrm>
        </p:grpSpPr>
        <p:sp>
          <p:nvSpPr>
            <p:cNvPr id="757" name="Google Shape;757;p44"/>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4"/>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4"/>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 name="Google Shape;760;p44"/>
          <p:cNvGrpSpPr/>
          <p:nvPr/>
        </p:nvGrpSpPr>
        <p:grpSpPr>
          <a:xfrm>
            <a:off x="5698818" y="2998572"/>
            <a:ext cx="290554" cy="285706"/>
            <a:chOff x="3314750" y="3817357"/>
            <a:chExt cx="362920" cy="356865"/>
          </a:xfrm>
        </p:grpSpPr>
        <p:grpSp>
          <p:nvGrpSpPr>
            <p:cNvPr id="761" name="Google Shape;761;p44"/>
            <p:cNvGrpSpPr/>
            <p:nvPr/>
          </p:nvGrpSpPr>
          <p:grpSpPr>
            <a:xfrm>
              <a:off x="3314750" y="3817357"/>
              <a:ext cx="362920" cy="356865"/>
              <a:chOff x="3314750" y="3817357"/>
              <a:chExt cx="362920" cy="356865"/>
            </a:xfrm>
          </p:grpSpPr>
          <p:sp>
            <p:nvSpPr>
              <p:cNvPr id="762" name="Google Shape;762;p44"/>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4"/>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 name="Google Shape;764;p44"/>
            <p:cNvGrpSpPr/>
            <p:nvPr/>
          </p:nvGrpSpPr>
          <p:grpSpPr>
            <a:xfrm>
              <a:off x="3394986" y="3894612"/>
              <a:ext cx="202339" cy="202323"/>
              <a:chOff x="935197" y="1793977"/>
              <a:chExt cx="256451" cy="256430"/>
            </a:xfrm>
          </p:grpSpPr>
          <p:sp>
            <p:nvSpPr>
              <p:cNvPr id="765" name="Google Shape;765;p4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7" name="Google Shape;767;p44"/>
          <p:cNvGrpSpPr/>
          <p:nvPr/>
        </p:nvGrpSpPr>
        <p:grpSpPr>
          <a:xfrm>
            <a:off x="5339802" y="2998572"/>
            <a:ext cx="290554" cy="285706"/>
            <a:chOff x="2866317" y="3817357"/>
            <a:chExt cx="362920" cy="356865"/>
          </a:xfrm>
        </p:grpSpPr>
        <p:sp>
          <p:nvSpPr>
            <p:cNvPr id="768" name="Google Shape;768;p44"/>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4"/>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4"/>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 name="Google Shape;771;p44"/>
          <p:cNvSpPr txBox="1"/>
          <p:nvPr/>
        </p:nvSpPr>
        <p:spPr>
          <a:xfrm>
            <a:off x="5263600" y="4013800"/>
            <a:ext cx="3165300" cy="232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Red Hat Text"/>
                <a:ea typeface="Red Hat Text"/>
                <a:cs typeface="Red Hat Text"/>
                <a:sym typeface="Red Hat Text"/>
              </a:rPr>
              <a:t>Please keep this slide as attribution</a:t>
            </a:r>
            <a:endParaRPr b="1" sz="800">
              <a:solidFill>
                <a:schemeClr val="dk1"/>
              </a:solidFill>
              <a:latin typeface="Red Hat Text"/>
              <a:ea typeface="Red Hat Text"/>
              <a:cs typeface="Red Hat Text"/>
              <a:sym typeface="Red Hat Text"/>
            </a:endParaRPr>
          </a:p>
        </p:txBody>
      </p:sp>
      <p:grpSp>
        <p:nvGrpSpPr>
          <p:cNvPr id="772" name="Google Shape;772;p44"/>
          <p:cNvGrpSpPr/>
          <p:nvPr/>
        </p:nvGrpSpPr>
        <p:grpSpPr>
          <a:xfrm>
            <a:off x="486488" y="458788"/>
            <a:ext cx="689225" cy="689350"/>
            <a:chOff x="4621075" y="3451300"/>
            <a:chExt cx="689225" cy="689350"/>
          </a:xfrm>
        </p:grpSpPr>
        <p:sp>
          <p:nvSpPr>
            <p:cNvPr id="773" name="Google Shape;773;p44"/>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4"/>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4"/>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4"/>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4"/>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4"/>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9" name="Google Shape;779;p44"/>
          <p:cNvSpPr/>
          <p:nvPr/>
        </p:nvSpPr>
        <p:spPr>
          <a:xfrm>
            <a:off x="1364550" y="1921600"/>
            <a:ext cx="984000" cy="471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4"/>
          <p:cNvSpPr/>
          <p:nvPr/>
        </p:nvSpPr>
        <p:spPr>
          <a:xfrm rot="5400000">
            <a:off x="1364538" y="1921600"/>
            <a:ext cx="147600" cy="147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4"/>
          <p:cNvSpPr/>
          <p:nvPr/>
        </p:nvSpPr>
        <p:spPr>
          <a:xfrm>
            <a:off x="2851475" y="2905475"/>
            <a:ext cx="984000" cy="4719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4"/>
          <p:cNvSpPr/>
          <p:nvPr/>
        </p:nvSpPr>
        <p:spPr>
          <a:xfrm rot="5400000">
            <a:off x="2851350" y="2905475"/>
            <a:ext cx="147600" cy="147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4"/>
          <p:cNvSpPr/>
          <p:nvPr/>
        </p:nvSpPr>
        <p:spPr>
          <a:xfrm>
            <a:off x="2851475" y="1924550"/>
            <a:ext cx="984000" cy="877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4"/>
          <p:cNvSpPr/>
          <p:nvPr/>
        </p:nvSpPr>
        <p:spPr>
          <a:xfrm rot="5400000">
            <a:off x="2851350" y="1924550"/>
            <a:ext cx="147600" cy="147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4"/>
          <p:cNvSpPr/>
          <p:nvPr/>
        </p:nvSpPr>
        <p:spPr>
          <a:xfrm>
            <a:off x="1364550" y="2905475"/>
            <a:ext cx="471900" cy="4719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4"/>
          <p:cNvSpPr/>
          <p:nvPr/>
        </p:nvSpPr>
        <p:spPr>
          <a:xfrm>
            <a:off x="1876652" y="2905475"/>
            <a:ext cx="471900" cy="471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 name="Google Shape;787;p44"/>
          <p:cNvGrpSpPr/>
          <p:nvPr/>
        </p:nvGrpSpPr>
        <p:grpSpPr>
          <a:xfrm>
            <a:off x="2049467" y="2517211"/>
            <a:ext cx="264554" cy="264554"/>
            <a:chOff x="238125" y="2575500"/>
            <a:chExt cx="201350" cy="201350"/>
          </a:xfrm>
        </p:grpSpPr>
        <p:sp>
          <p:nvSpPr>
            <p:cNvPr id="788" name="Google Shape;788;p44"/>
            <p:cNvSpPr/>
            <p:nvPr/>
          </p:nvSpPr>
          <p:spPr>
            <a:xfrm>
              <a:off x="308400" y="2575500"/>
              <a:ext cx="60825" cy="201350"/>
            </a:xfrm>
            <a:custGeom>
              <a:rect b="b" l="l" r="r" t="t"/>
              <a:pathLst>
                <a:path extrusionOk="0" h="8054" w="2433">
                  <a:moveTo>
                    <a:pt x="2403" y="1"/>
                  </a:moveTo>
                  <a:cubicBezTo>
                    <a:pt x="2248" y="319"/>
                    <a:pt x="2124" y="648"/>
                    <a:pt x="2005" y="977"/>
                  </a:cubicBezTo>
                  <a:cubicBezTo>
                    <a:pt x="1750" y="1633"/>
                    <a:pt x="1628" y="2326"/>
                    <a:pt x="1469" y="3007"/>
                  </a:cubicBezTo>
                  <a:cubicBezTo>
                    <a:pt x="1292" y="3686"/>
                    <a:pt x="988" y="4325"/>
                    <a:pt x="779" y="4992"/>
                  </a:cubicBezTo>
                  <a:cubicBezTo>
                    <a:pt x="439" y="5989"/>
                    <a:pt x="164" y="7000"/>
                    <a:pt x="0" y="8046"/>
                  </a:cubicBezTo>
                  <a:lnTo>
                    <a:pt x="29" y="8054"/>
                  </a:lnTo>
                  <a:cubicBezTo>
                    <a:pt x="322" y="7412"/>
                    <a:pt x="555" y="6751"/>
                    <a:pt x="770" y="6085"/>
                  </a:cubicBezTo>
                  <a:cubicBezTo>
                    <a:pt x="1097" y="5085"/>
                    <a:pt x="1256" y="4039"/>
                    <a:pt x="1563" y="3036"/>
                  </a:cubicBezTo>
                  <a:cubicBezTo>
                    <a:pt x="1948" y="2056"/>
                    <a:pt x="2297" y="1061"/>
                    <a:pt x="2433" y="9"/>
                  </a:cubicBezTo>
                  <a:lnTo>
                    <a:pt x="2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4"/>
            <p:cNvSpPr/>
            <p:nvPr/>
          </p:nvSpPr>
          <p:spPr>
            <a:xfrm>
              <a:off x="238125" y="2645775"/>
              <a:ext cx="201350" cy="60800"/>
            </a:xfrm>
            <a:custGeom>
              <a:rect b="b" l="l" r="r" t="t"/>
              <a:pathLst>
                <a:path extrusionOk="0" h="2432" w="8054">
                  <a:moveTo>
                    <a:pt x="9" y="1"/>
                  </a:moveTo>
                  <a:lnTo>
                    <a:pt x="0" y="29"/>
                  </a:lnTo>
                  <a:cubicBezTo>
                    <a:pt x="642" y="323"/>
                    <a:pt x="1303" y="556"/>
                    <a:pt x="1970" y="769"/>
                  </a:cubicBezTo>
                  <a:cubicBezTo>
                    <a:pt x="2969" y="1097"/>
                    <a:pt x="4015" y="1257"/>
                    <a:pt x="5018" y="1564"/>
                  </a:cubicBezTo>
                  <a:cubicBezTo>
                    <a:pt x="5998" y="1949"/>
                    <a:pt x="6993" y="2298"/>
                    <a:pt x="8045" y="2432"/>
                  </a:cubicBezTo>
                  <a:lnTo>
                    <a:pt x="8053" y="2403"/>
                  </a:lnTo>
                  <a:cubicBezTo>
                    <a:pt x="7735" y="2249"/>
                    <a:pt x="7408" y="2124"/>
                    <a:pt x="7077" y="2006"/>
                  </a:cubicBezTo>
                  <a:cubicBezTo>
                    <a:pt x="6421" y="1752"/>
                    <a:pt x="5728" y="1629"/>
                    <a:pt x="5047" y="1470"/>
                  </a:cubicBezTo>
                  <a:cubicBezTo>
                    <a:pt x="4368" y="1293"/>
                    <a:pt x="3729" y="988"/>
                    <a:pt x="3062" y="780"/>
                  </a:cubicBezTo>
                  <a:cubicBezTo>
                    <a:pt x="2065" y="439"/>
                    <a:pt x="1054" y="167"/>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4"/>
            <p:cNvSpPr/>
            <p:nvPr/>
          </p:nvSpPr>
          <p:spPr>
            <a:xfrm>
              <a:off x="246225" y="2625975"/>
              <a:ext cx="185125" cy="100450"/>
            </a:xfrm>
            <a:custGeom>
              <a:rect b="b" l="l" r="r" t="t"/>
              <a:pathLst>
                <a:path extrusionOk="0" h="4018" w="7405">
                  <a:moveTo>
                    <a:pt x="7390" y="1"/>
                  </a:moveTo>
                  <a:cubicBezTo>
                    <a:pt x="7054" y="116"/>
                    <a:pt x="6735" y="260"/>
                    <a:pt x="6418" y="410"/>
                  </a:cubicBezTo>
                  <a:cubicBezTo>
                    <a:pt x="5773" y="693"/>
                    <a:pt x="5197" y="1097"/>
                    <a:pt x="4603" y="1466"/>
                  </a:cubicBezTo>
                  <a:cubicBezTo>
                    <a:pt x="3998" y="1821"/>
                    <a:pt x="3331" y="2058"/>
                    <a:pt x="2713" y="2383"/>
                  </a:cubicBezTo>
                  <a:cubicBezTo>
                    <a:pt x="1766" y="2845"/>
                    <a:pt x="858" y="3367"/>
                    <a:pt x="1" y="3991"/>
                  </a:cubicBezTo>
                  <a:lnTo>
                    <a:pt x="17" y="4017"/>
                  </a:lnTo>
                  <a:cubicBezTo>
                    <a:pt x="678" y="3770"/>
                    <a:pt x="1310" y="3468"/>
                    <a:pt x="1932" y="3148"/>
                  </a:cubicBezTo>
                  <a:cubicBezTo>
                    <a:pt x="2870" y="2672"/>
                    <a:pt x="3722" y="2045"/>
                    <a:pt x="4650" y="1553"/>
                  </a:cubicBezTo>
                  <a:cubicBezTo>
                    <a:pt x="5615" y="1132"/>
                    <a:pt x="6565" y="675"/>
                    <a:pt x="7404" y="28"/>
                  </a:cubicBezTo>
                  <a:lnTo>
                    <a:pt x="7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4"/>
            <p:cNvSpPr/>
            <p:nvPr/>
          </p:nvSpPr>
          <p:spPr>
            <a:xfrm>
              <a:off x="288600" y="2583625"/>
              <a:ext cx="100400" cy="185100"/>
            </a:xfrm>
            <a:custGeom>
              <a:rect b="b" l="l" r="r" t="t"/>
              <a:pathLst>
                <a:path extrusionOk="0" h="7404" w="4016">
                  <a:moveTo>
                    <a:pt x="25" y="1"/>
                  </a:moveTo>
                  <a:lnTo>
                    <a:pt x="0" y="15"/>
                  </a:lnTo>
                  <a:cubicBezTo>
                    <a:pt x="246" y="677"/>
                    <a:pt x="549" y="1310"/>
                    <a:pt x="869" y="1932"/>
                  </a:cubicBezTo>
                  <a:cubicBezTo>
                    <a:pt x="1344" y="2870"/>
                    <a:pt x="1971" y="3722"/>
                    <a:pt x="2464" y="4650"/>
                  </a:cubicBezTo>
                  <a:cubicBezTo>
                    <a:pt x="2884" y="5613"/>
                    <a:pt x="3341" y="6564"/>
                    <a:pt x="3989" y="7403"/>
                  </a:cubicBezTo>
                  <a:lnTo>
                    <a:pt x="3989" y="7403"/>
                  </a:lnTo>
                  <a:lnTo>
                    <a:pt x="4015" y="7390"/>
                  </a:lnTo>
                  <a:cubicBezTo>
                    <a:pt x="3900" y="7054"/>
                    <a:pt x="3756" y="6734"/>
                    <a:pt x="3606" y="6418"/>
                  </a:cubicBezTo>
                  <a:cubicBezTo>
                    <a:pt x="3323" y="5773"/>
                    <a:pt x="2919" y="5197"/>
                    <a:pt x="2550" y="4602"/>
                  </a:cubicBezTo>
                  <a:cubicBezTo>
                    <a:pt x="2195" y="3998"/>
                    <a:pt x="1958" y="3331"/>
                    <a:pt x="1633" y="2711"/>
                  </a:cubicBezTo>
                  <a:cubicBezTo>
                    <a:pt x="1171" y="1766"/>
                    <a:pt x="649" y="857"/>
                    <a:pt x="25" y="1"/>
                  </a:cubicBezTo>
                  <a:close/>
                  <a:moveTo>
                    <a:pt x="3989" y="7403"/>
                  </a:moveTo>
                  <a:lnTo>
                    <a:pt x="3988" y="7404"/>
                  </a:lnTo>
                  <a:lnTo>
                    <a:pt x="3990" y="7404"/>
                  </a:lnTo>
                  <a:cubicBezTo>
                    <a:pt x="3990" y="7404"/>
                    <a:pt x="3989" y="7404"/>
                    <a:pt x="3989" y="74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44"/>
          <p:cNvGrpSpPr/>
          <p:nvPr/>
        </p:nvGrpSpPr>
        <p:grpSpPr>
          <a:xfrm>
            <a:off x="1724267" y="2517211"/>
            <a:ext cx="264554" cy="264554"/>
            <a:chOff x="238125" y="2575500"/>
            <a:chExt cx="201350" cy="201350"/>
          </a:xfrm>
        </p:grpSpPr>
        <p:sp>
          <p:nvSpPr>
            <p:cNvPr id="793" name="Google Shape;793;p44"/>
            <p:cNvSpPr/>
            <p:nvPr/>
          </p:nvSpPr>
          <p:spPr>
            <a:xfrm>
              <a:off x="308400" y="2575500"/>
              <a:ext cx="60825" cy="201350"/>
            </a:xfrm>
            <a:custGeom>
              <a:rect b="b" l="l" r="r" t="t"/>
              <a:pathLst>
                <a:path extrusionOk="0" h="8054" w="2433">
                  <a:moveTo>
                    <a:pt x="2403" y="1"/>
                  </a:moveTo>
                  <a:cubicBezTo>
                    <a:pt x="2248" y="319"/>
                    <a:pt x="2124" y="648"/>
                    <a:pt x="2005" y="977"/>
                  </a:cubicBezTo>
                  <a:cubicBezTo>
                    <a:pt x="1750" y="1633"/>
                    <a:pt x="1628" y="2326"/>
                    <a:pt x="1469" y="3007"/>
                  </a:cubicBezTo>
                  <a:cubicBezTo>
                    <a:pt x="1292" y="3686"/>
                    <a:pt x="988" y="4325"/>
                    <a:pt x="779" y="4992"/>
                  </a:cubicBezTo>
                  <a:cubicBezTo>
                    <a:pt x="439" y="5989"/>
                    <a:pt x="164" y="7000"/>
                    <a:pt x="0" y="8046"/>
                  </a:cubicBezTo>
                  <a:lnTo>
                    <a:pt x="29" y="8054"/>
                  </a:lnTo>
                  <a:cubicBezTo>
                    <a:pt x="322" y="7412"/>
                    <a:pt x="555" y="6751"/>
                    <a:pt x="770" y="6085"/>
                  </a:cubicBezTo>
                  <a:cubicBezTo>
                    <a:pt x="1097" y="5085"/>
                    <a:pt x="1256" y="4039"/>
                    <a:pt x="1563" y="3036"/>
                  </a:cubicBezTo>
                  <a:cubicBezTo>
                    <a:pt x="1948" y="2056"/>
                    <a:pt x="2297" y="1061"/>
                    <a:pt x="2433" y="9"/>
                  </a:cubicBezTo>
                  <a:lnTo>
                    <a:pt x="2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4"/>
            <p:cNvSpPr/>
            <p:nvPr/>
          </p:nvSpPr>
          <p:spPr>
            <a:xfrm>
              <a:off x="238125" y="2645775"/>
              <a:ext cx="201350" cy="60800"/>
            </a:xfrm>
            <a:custGeom>
              <a:rect b="b" l="l" r="r" t="t"/>
              <a:pathLst>
                <a:path extrusionOk="0" h="2432" w="8054">
                  <a:moveTo>
                    <a:pt x="9" y="1"/>
                  </a:moveTo>
                  <a:lnTo>
                    <a:pt x="0" y="29"/>
                  </a:lnTo>
                  <a:cubicBezTo>
                    <a:pt x="642" y="323"/>
                    <a:pt x="1303" y="556"/>
                    <a:pt x="1970" y="769"/>
                  </a:cubicBezTo>
                  <a:cubicBezTo>
                    <a:pt x="2969" y="1097"/>
                    <a:pt x="4015" y="1257"/>
                    <a:pt x="5018" y="1564"/>
                  </a:cubicBezTo>
                  <a:cubicBezTo>
                    <a:pt x="5998" y="1949"/>
                    <a:pt x="6993" y="2298"/>
                    <a:pt x="8045" y="2432"/>
                  </a:cubicBezTo>
                  <a:lnTo>
                    <a:pt x="8053" y="2403"/>
                  </a:lnTo>
                  <a:cubicBezTo>
                    <a:pt x="7735" y="2249"/>
                    <a:pt x="7408" y="2124"/>
                    <a:pt x="7077" y="2006"/>
                  </a:cubicBezTo>
                  <a:cubicBezTo>
                    <a:pt x="6421" y="1752"/>
                    <a:pt x="5728" y="1629"/>
                    <a:pt x="5047" y="1470"/>
                  </a:cubicBezTo>
                  <a:cubicBezTo>
                    <a:pt x="4368" y="1293"/>
                    <a:pt x="3729" y="988"/>
                    <a:pt x="3062" y="780"/>
                  </a:cubicBezTo>
                  <a:cubicBezTo>
                    <a:pt x="2065" y="439"/>
                    <a:pt x="1054" y="167"/>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4"/>
            <p:cNvSpPr/>
            <p:nvPr/>
          </p:nvSpPr>
          <p:spPr>
            <a:xfrm>
              <a:off x="246225" y="2625975"/>
              <a:ext cx="185125" cy="100450"/>
            </a:xfrm>
            <a:custGeom>
              <a:rect b="b" l="l" r="r" t="t"/>
              <a:pathLst>
                <a:path extrusionOk="0" h="4018" w="7405">
                  <a:moveTo>
                    <a:pt x="7390" y="1"/>
                  </a:moveTo>
                  <a:cubicBezTo>
                    <a:pt x="7054" y="116"/>
                    <a:pt x="6735" y="260"/>
                    <a:pt x="6418" y="410"/>
                  </a:cubicBezTo>
                  <a:cubicBezTo>
                    <a:pt x="5773" y="693"/>
                    <a:pt x="5197" y="1097"/>
                    <a:pt x="4603" y="1466"/>
                  </a:cubicBezTo>
                  <a:cubicBezTo>
                    <a:pt x="3998" y="1821"/>
                    <a:pt x="3331" y="2058"/>
                    <a:pt x="2713" y="2383"/>
                  </a:cubicBezTo>
                  <a:cubicBezTo>
                    <a:pt x="1766" y="2845"/>
                    <a:pt x="858" y="3367"/>
                    <a:pt x="1" y="3991"/>
                  </a:cubicBezTo>
                  <a:lnTo>
                    <a:pt x="17" y="4017"/>
                  </a:lnTo>
                  <a:cubicBezTo>
                    <a:pt x="678" y="3770"/>
                    <a:pt x="1310" y="3468"/>
                    <a:pt x="1932" y="3148"/>
                  </a:cubicBezTo>
                  <a:cubicBezTo>
                    <a:pt x="2870" y="2672"/>
                    <a:pt x="3722" y="2045"/>
                    <a:pt x="4650" y="1553"/>
                  </a:cubicBezTo>
                  <a:cubicBezTo>
                    <a:pt x="5615" y="1132"/>
                    <a:pt x="6565" y="675"/>
                    <a:pt x="7404" y="28"/>
                  </a:cubicBezTo>
                  <a:lnTo>
                    <a:pt x="7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4"/>
            <p:cNvSpPr/>
            <p:nvPr/>
          </p:nvSpPr>
          <p:spPr>
            <a:xfrm>
              <a:off x="288600" y="2583625"/>
              <a:ext cx="100400" cy="185100"/>
            </a:xfrm>
            <a:custGeom>
              <a:rect b="b" l="l" r="r" t="t"/>
              <a:pathLst>
                <a:path extrusionOk="0" h="7404" w="4016">
                  <a:moveTo>
                    <a:pt x="25" y="1"/>
                  </a:moveTo>
                  <a:lnTo>
                    <a:pt x="0" y="15"/>
                  </a:lnTo>
                  <a:cubicBezTo>
                    <a:pt x="246" y="677"/>
                    <a:pt x="549" y="1310"/>
                    <a:pt x="869" y="1932"/>
                  </a:cubicBezTo>
                  <a:cubicBezTo>
                    <a:pt x="1344" y="2870"/>
                    <a:pt x="1971" y="3722"/>
                    <a:pt x="2464" y="4650"/>
                  </a:cubicBezTo>
                  <a:cubicBezTo>
                    <a:pt x="2884" y="5613"/>
                    <a:pt x="3341" y="6564"/>
                    <a:pt x="3989" y="7403"/>
                  </a:cubicBezTo>
                  <a:lnTo>
                    <a:pt x="3989" y="7403"/>
                  </a:lnTo>
                  <a:lnTo>
                    <a:pt x="4015" y="7390"/>
                  </a:lnTo>
                  <a:cubicBezTo>
                    <a:pt x="3900" y="7054"/>
                    <a:pt x="3756" y="6734"/>
                    <a:pt x="3606" y="6418"/>
                  </a:cubicBezTo>
                  <a:cubicBezTo>
                    <a:pt x="3323" y="5773"/>
                    <a:pt x="2919" y="5197"/>
                    <a:pt x="2550" y="4602"/>
                  </a:cubicBezTo>
                  <a:cubicBezTo>
                    <a:pt x="2195" y="3998"/>
                    <a:pt x="1958" y="3331"/>
                    <a:pt x="1633" y="2711"/>
                  </a:cubicBezTo>
                  <a:cubicBezTo>
                    <a:pt x="1171" y="1766"/>
                    <a:pt x="649" y="857"/>
                    <a:pt x="25" y="1"/>
                  </a:cubicBezTo>
                  <a:close/>
                  <a:moveTo>
                    <a:pt x="3989" y="7403"/>
                  </a:moveTo>
                  <a:lnTo>
                    <a:pt x="3988" y="7404"/>
                  </a:lnTo>
                  <a:lnTo>
                    <a:pt x="3990" y="7404"/>
                  </a:lnTo>
                  <a:cubicBezTo>
                    <a:pt x="3990" y="7404"/>
                    <a:pt x="3989" y="7404"/>
                    <a:pt x="3989" y="74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 name="Google Shape;797;p44"/>
          <p:cNvGrpSpPr/>
          <p:nvPr/>
        </p:nvGrpSpPr>
        <p:grpSpPr>
          <a:xfrm>
            <a:off x="1399067" y="2517211"/>
            <a:ext cx="264554" cy="264554"/>
            <a:chOff x="238125" y="2575500"/>
            <a:chExt cx="201350" cy="201350"/>
          </a:xfrm>
        </p:grpSpPr>
        <p:sp>
          <p:nvSpPr>
            <p:cNvPr id="798" name="Google Shape;798;p44"/>
            <p:cNvSpPr/>
            <p:nvPr/>
          </p:nvSpPr>
          <p:spPr>
            <a:xfrm>
              <a:off x="308400" y="2575500"/>
              <a:ext cx="60825" cy="201350"/>
            </a:xfrm>
            <a:custGeom>
              <a:rect b="b" l="l" r="r" t="t"/>
              <a:pathLst>
                <a:path extrusionOk="0" h="8054" w="2433">
                  <a:moveTo>
                    <a:pt x="2403" y="1"/>
                  </a:moveTo>
                  <a:cubicBezTo>
                    <a:pt x="2248" y="319"/>
                    <a:pt x="2124" y="648"/>
                    <a:pt x="2005" y="977"/>
                  </a:cubicBezTo>
                  <a:cubicBezTo>
                    <a:pt x="1750" y="1633"/>
                    <a:pt x="1628" y="2326"/>
                    <a:pt x="1469" y="3007"/>
                  </a:cubicBezTo>
                  <a:cubicBezTo>
                    <a:pt x="1292" y="3686"/>
                    <a:pt x="988" y="4325"/>
                    <a:pt x="779" y="4992"/>
                  </a:cubicBezTo>
                  <a:cubicBezTo>
                    <a:pt x="439" y="5989"/>
                    <a:pt x="164" y="7000"/>
                    <a:pt x="0" y="8046"/>
                  </a:cubicBezTo>
                  <a:lnTo>
                    <a:pt x="29" y="8054"/>
                  </a:lnTo>
                  <a:cubicBezTo>
                    <a:pt x="322" y="7412"/>
                    <a:pt x="555" y="6751"/>
                    <a:pt x="770" y="6085"/>
                  </a:cubicBezTo>
                  <a:cubicBezTo>
                    <a:pt x="1097" y="5085"/>
                    <a:pt x="1256" y="4039"/>
                    <a:pt x="1563" y="3036"/>
                  </a:cubicBezTo>
                  <a:cubicBezTo>
                    <a:pt x="1948" y="2056"/>
                    <a:pt x="2297" y="1061"/>
                    <a:pt x="2433" y="9"/>
                  </a:cubicBezTo>
                  <a:lnTo>
                    <a:pt x="2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4"/>
            <p:cNvSpPr/>
            <p:nvPr/>
          </p:nvSpPr>
          <p:spPr>
            <a:xfrm>
              <a:off x="238125" y="2645775"/>
              <a:ext cx="201350" cy="60800"/>
            </a:xfrm>
            <a:custGeom>
              <a:rect b="b" l="l" r="r" t="t"/>
              <a:pathLst>
                <a:path extrusionOk="0" h="2432" w="8054">
                  <a:moveTo>
                    <a:pt x="9" y="1"/>
                  </a:moveTo>
                  <a:lnTo>
                    <a:pt x="0" y="29"/>
                  </a:lnTo>
                  <a:cubicBezTo>
                    <a:pt x="642" y="323"/>
                    <a:pt x="1303" y="556"/>
                    <a:pt x="1970" y="769"/>
                  </a:cubicBezTo>
                  <a:cubicBezTo>
                    <a:pt x="2969" y="1097"/>
                    <a:pt x="4015" y="1257"/>
                    <a:pt x="5018" y="1564"/>
                  </a:cubicBezTo>
                  <a:cubicBezTo>
                    <a:pt x="5998" y="1949"/>
                    <a:pt x="6993" y="2298"/>
                    <a:pt x="8045" y="2432"/>
                  </a:cubicBezTo>
                  <a:lnTo>
                    <a:pt x="8053" y="2403"/>
                  </a:lnTo>
                  <a:cubicBezTo>
                    <a:pt x="7735" y="2249"/>
                    <a:pt x="7408" y="2124"/>
                    <a:pt x="7077" y="2006"/>
                  </a:cubicBezTo>
                  <a:cubicBezTo>
                    <a:pt x="6421" y="1752"/>
                    <a:pt x="5728" y="1629"/>
                    <a:pt x="5047" y="1470"/>
                  </a:cubicBezTo>
                  <a:cubicBezTo>
                    <a:pt x="4368" y="1293"/>
                    <a:pt x="3729" y="988"/>
                    <a:pt x="3062" y="780"/>
                  </a:cubicBezTo>
                  <a:cubicBezTo>
                    <a:pt x="2065" y="439"/>
                    <a:pt x="1054" y="167"/>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4"/>
            <p:cNvSpPr/>
            <p:nvPr/>
          </p:nvSpPr>
          <p:spPr>
            <a:xfrm>
              <a:off x="246225" y="2625975"/>
              <a:ext cx="185125" cy="100450"/>
            </a:xfrm>
            <a:custGeom>
              <a:rect b="b" l="l" r="r" t="t"/>
              <a:pathLst>
                <a:path extrusionOk="0" h="4018" w="7405">
                  <a:moveTo>
                    <a:pt x="7390" y="1"/>
                  </a:moveTo>
                  <a:cubicBezTo>
                    <a:pt x="7054" y="116"/>
                    <a:pt x="6735" y="260"/>
                    <a:pt x="6418" y="410"/>
                  </a:cubicBezTo>
                  <a:cubicBezTo>
                    <a:pt x="5773" y="693"/>
                    <a:pt x="5197" y="1097"/>
                    <a:pt x="4603" y="1466"/>
                  </a:cubicBezTo>
                  <a:cubicBezTo>
                    <a:pt x="3998" y="1821"/>
                    <a:pt x="3331" y="2058"/>
                    <a:pt x="2713" y="2383"/>
                  </a:cubicBezTo>
                  <a:cubicBezTo>
                    <a:pt x="1766" y="2845"/>
                    <a:pt x="858" y="3367"/>
                    <a:pt x="1" y="3991"/>
                  </a:cubicBezTo>
                  <a:lnTo>
                    <a:pt x="17" y="4017"/>
                  </a:lnTo>
                  <a:cubicBezTo>
                    <a:pt x="678" y="3770"/>
                    <a:pt x="1310" y="3468"/>
                    <a:pt x="1932" y="3148"/>
                  </a:cubicBezTo>
                  <a:cubicBezTo>
                    <a:pt x="2870" y="2672"/>
                    <a:pt x="3722" y="2045"/>
                    <a:pt x="4650" y="1553"/>
                  </a:cubicBezTo>
                  <a:cubicBezTo>
                    <a:pt x="5615" y="1132"/>
                    <a:pt x="6565" y="675"/>
                    <a:pt x="7404" y="28"/>
                  </a:cubicBezTo>
                  <a:lnTo>
                    <a:pt x="7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4"/>
            <p:cNvSpPr/>
            <p:nvPr/>
          </p:nvSpPr>
          <p:spPr>
            <a:xfrm>
              <a:off x="288600" y="2583625"/>
              <a:ext cx="100400" cy="185100"/>
            </a:xfrm>
            <a:custGeom>
              <a:rect b="b" l="l" r="r" t="t"/>
              <a:pathLst>
                <a:path extrusionOk="0" h="7404" w="4016">
                  <a:moveTo>
                    <a:pt x="25" y="1"/>
                  </a:moveTo>
                  <a:lnTo>
                    <a:pt x="0" y="15"/>
                  </a:lnTo>
                  <a:cubicBezTo>
                    <a:pt x="246" y="677"/>
                    <a:pt x="549" y="1310"/>
                    <a:pt x="869" y="1932"/>
                  </a:cubicBezTo>
                  <a:cubicBezTo>
                    <a:pt x="1344" y="2870"/>
                    <a:pt x="1971" y="3722"/>
                    <a:pt x="2464" y="4650"/>
                  </a:cubicBezTo>
                  <a:cubicBezTo>
                    <a:pt x="2884" y="5613"/>
                    <a:pt x="3341" y="6564"/>
                    <a:pt x="3989" y="7403"/>
                  </a:cubicBezTo>
                  <a:lnTo>
                    <a:pt x="3989" y="7403"/>
                  </a:lnTo>
                  <a:lnTo>
                    <a:pt x="4015" y="7390"/>
                  </a:lnTo>
                  <a:cubicBezTo>
                    <a:pt x="3900" y="7054"/>
                    <a:pt x="3756" y="6734"/>
                    <a:pt x="3606" y="6418"/>
                  </a:cubicBezTo>
                  <a:cubicBezTo>
                    <a:pt x="3323" y="5773"/>
                    <a:pt x="2919" y="5197"/>
                    <a:pt x="2550" y="4602"/>
                  </a:cubicBezTo>
                  <a:cubicBezTo>
                    <a:pt x="2195" y="3998"/>
                    <a:pt x="1958" y="3331"/>
                    <a:pt x="1633" y="2711"/>
                  </a:cubicBezTo>
                  <a:cubicBezTo>
                    <a:pt x="1171" y="1766"/>
                    <a:pt x="649" y="857"/>
                    <a:pt x="25" y="1"/>
                  </a:cubicBezTo>
                  <a:close/>
                  <a:moveTo>
                    <a:pt x="3989" y="7403"/>
                  </a:moveTo>
                  <a:lnTo>
                    <a:pt x="3988" y="7404"/>
                  </a:lnTo>
                  <a:lnTo>
                    <a:pt x="3990" y="7404"/>
                  </a:lnTo>
                  <a:cubicBezTo>
                    <a:pt x="3990" y="7404"/>
                    <a:pt x="3989" y="7404"/>
                    <a:pt x="3989" y="74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44"/>
          <p:cNvGrpSpPr/>
          <p:nvPr/>
        </p:nvGrpSpPr>
        <p:grpSpPr>
          <a:xfrm>
            <a:off x="3367738" y="947863"/>
            <a:ext cx="366825" cy="360075"/>
            <a:chOff x="4064275" y="3728850"/>
            <a:chExt cx="366825" cy="360075"/>
          </a:xfrm>
        </p:grpSpPr>
        <p:sp>
          <p:nvSpPr>
            <p:cNvPr id="803" name="Google Shape;803;p44"/>
            <p:cNvSpPr/>
            <p:nvPr/>
          </p:nvSpPr>
          <p:spPr>
            <a:xfrm>
              <a:off x="4064275" y="3897600"/>
              <a:ext cx="229850" cy="191325"/>
            </a:xfrm>
            <a:custGeom>
              <a:rect b="b" l="l" r="r" t="t"/>
              <a:pathLst>
                <a:path extrusionOk="0" h="7653" w="9194">
                  <a:moveTo>
                    <a:pt x="5370" y="1"/>
                  </a:moveTo>
                  <a:cubicBezTo>
                    <a:pt x="4866" y="1"/>
                    <a:pt x="761" y="96"/>
                    <a:pt x="166" y="3168"/>
                  </a:cubicBezTo>
                  <a:cubicBezTo>
                    <a:pt x="0" y="4021"/>
                    <a:pt x="332" y="4336"/>
                    <a:pt x="912" y="4336"/>
                  </a:cubicBezTo>
                  <a:cubicBezTo>
                    <a:pt x="2560" y="4336"/>
                    <a:pt x="6212" y="1798"/>
                    <a:pt x="6212" y="1798"/>
                  </a:cubicBezTo>
                  <a:lnTo>
                    <a:pt x="6212" y="1798"/>
                  </a:lnTo>
                  <a:cubicBezTo>
                    <a:pt x="6212" y="1798"/>
                    <a:pt x="4846" y="6932"/>
                    <a:pt x="7042" y="7602"/>
                  </a:cubicBezTo>
                  <a:cubicBezTo>
                    <a:pt x="7155" y="7636"/>
                    <a:pt x="7260" y="7652"/>
                    <a:pt x="7359" y="7652"/>
                  </a:cubicBezTo>
                  <a:cubicBezTo>
                    <a:pt x="9193" y="7652"/>
                    <a:pt x="8784" y="2056"/>
                    <a:pt x="8784" y="2056"/>
                  </a:cubicBezTo>
                  <a:lnTo>
                    <a:pt x="5421" y="1"/>
                  </a:lnTo>
                  <a:cubicBezTo>
                    <a:pt x="5421" y="1"/>
                    <a:pt x="5403" y="1"/>
                    <a:pt x="5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4"/>
            <p:cNvSpPr/>
            <p:nvPr/>
          </p:nvSpPr>
          <p:spPr>
            <a:xfrm>
              <a:off x="4145900" y="3728850"/>
              <a:ext cx="285200" cy="211225"/>
            </a:xfrm>
            <a:custGeom>
              <a:rect b="b" l="l" r="r" t="t"/>
              <a:pathLst>
                <a:path extrusionOk="0" h="8449" w="11408">
                  <a:moveTo>
                    <a:pt x="3328" y="1"/>
                  </a:moveTo>
                  <a:cubicBezTo>
                    <a:pt x="3115" y="1"/>
                    <a:pt x="2863" y="111"/>
                    <a:pt x="2565" y="359"/>
                  </a:cubicBezTo>
                  <a:cubicBezTo>
                    <a:pt x="1" y="2492"/>
                    <a:pt x="2320" y="6490"/>
                    <a:pt x="2320" y="6490"/>
                  </a:cubicBezTo>
                  <a:lnTo>
                    <a:pt x="5742" y="8448"/>
                  </a:lnTo>
                  <a:cubicBezTo>
                    <a:pt x="5742" y="8448"/>
                    <a:pt x="11407" y="5852"/>
                    <a:pt x="9762" y="4251"/>
                  </a:cubicBezTo>
                  <a:cubicBezTo>
                    <a:pt x="9467" y="3963"/>
                    <a:pt x="9102" y="3845"/>
                    <a:pt x="8701" y="3845"/>
                  </a:cubicBezTo>
                  <a:cubicBezTo>
                    <a:pt x="6863" y="3845"/>
                    <a:pt x="4277" y="6318"/>
                    <a:pt x="4277" y="6318"/>
                  </a:cubicBezTo>
                  <a:cubicBezTo>
                    <a:pt x="4277" y="6318"/>
                    <a:pt x="4942" y="1"/>
                    <a:pt x="33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4"/>
            <p:cNvSpPr/>
            <p:nvPr/>
          </p:nvSpPr>
          <p:spPr>
            <a:xfrm>
              <a:off x="4133075" y="3855650"/>
              <a:ext cx="199725" cy="114125"/>
            </a:xfrm>
            <a:custGeom>
              <a:rect b="b" l="l" r="r" t="t"/>
              <a:pathLst>
                <a:path extrusionOk="0" h="4565" w="7989">
                  <a:moveTo>
                    <a:pt x="1012" y="0"/>
                  </a:moveTo>
                  <a:cubicBezTo>
                    <a:pt x="889" y="0"/>
                    <a:pt x="803" y="36"/>
                    <a:pt x="761" y="113"/>
                  </a:cubicBezTo>
                  <a:cubicBezTo>
                    <a:pt x="1" y="1511"/>
                    <a:pt x="6840" y="4564"/>
                    <a:pt x="7702" y="4564"/>
                  </a:cubicBezTo>
                  <a:cubicBezTo>
                    <a:pt x="7746" y="4564"/>
                    <a:pt x="7775" y="4556"/>
                    <a:pt x="7785" y="4540"/>
                  </a:cubicBezTo>
                  <a:cubicBezTo>
                    <a:pt x="7988" y="4224"/>
                    <a:pt x="2345" y="0"/>
                    <a:pt x="1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 name="Google Shape;806;p44"/>
          <p:cNvSpPr/>
          <p:nvPr/>
        </p:nvSpPr>
        <p:spPr>
          <a:xfrm>
            <a:off x="4132050" y="3696886"/>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4"/>
          <p:cNvSpPr/>
          <p:nvPr/>
        </p:nvSpPr>
        <p:spPr>
          <a:xfrm>
            <a:off x="2019450" y="303887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4"/>
          <p:cNvSpPr/>
          <p:nvPr/>
        </p:nvSpPr>
        <p:spPr>
          <a:xfrm>
            <a:off x="1507350" y="303887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4"/>
          <p:cNvSpPr/>
          <p:nvPr/>
        </p:nvSpPr>
        <p:spPr>
          <a:xfrm>
            <a:off x="3297600" y="40931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4"/>
          <p:cNvSpPr/>
          <p:nvPr/>
        </p:nvSpPr>
        <p:spPr>
          <a:xfrm>
            <a:off x="1712425" y="118437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 name="Shape 814"/>
        <p:cNvGrpSpPr/>
        <p:nvPr/>
      </p:nvGrpSpPr>
      <p:grpSpPr>
        <a:xfrm>
          <a:off x="0" y="0"/>
          <a:ext cx="0" cy="0"/>
          <a:chOff x="0" y="0"/>
          <a:chExt cx="0" cy="0"/>
        </a:xfrm>
      </p:grpSpPr>
      <p:sp>
        <p:nvSpPr>
          <p:cNvPr id="815" name="Google Shape;815;p45"/>
          <p:cNvSpPr txBox="1"/>
          <p:nvPr>
            <p:ph type="title"/>
          </p:nvPr>
        </p:nvSpPr>
        <p:spPr>
          <a:xfrm>
            <a:off x="715100" y="535000"/>
            <a:ext cx="7713900" cy="78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816" name="Google Shape;816;p45"/>
          <p:cNvSpPr txBox="1"/>
          <p:nvPr/>
        </p:nvSpPr>
        <p:spPr>
          <a:xfrm>
            <a:off x="715100" y="1319199"/>
            <a:ext cx="7713900" cy="1116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ed Hat Text"/>
                <a:ea typeface="Red Hat Text"/>
                <a:cs typeface="Red Hat Text"/>
                <a:sym typeface="Red Hat Text"/>
              </a:rPr>
              <a:t>Below is a variety of alternative resources whose style fits this creative template:</a:t>
            </a:r>
            <a:endParaRPr>
              <a:solidFill>
                <a:schemeClr val="dk1"/>
              </a:solidFill>
              <a:latin typeface="Red Hat Text"/>
              <a:ea typeface="Red Hat Text"/>
              <a:cs typeface="Red Hat Text"/>
              <a:sym typeface="Red Hat Text"/>
            </a:endParaRPr>
          </a:p>
          <a:p>
            <a:pPr indent="-317500" lvl="0" marL="457200" rtl="0" algn="l">
              <a:lnSpc>
                <a:spcPct val="115000"/>
              </a:lnSpc>
              <a:spcBef>
                <a:spcPts val="1000"/>
              </a:spcBef>
              <a:spcAft>
                <a:spcPts val="1000"/>
              </a:spcAft>
              <a:buClr>
                <a:schemeClr val="dk1"/>
              </a:buClr>
              <a:buSzPts val="1400"/>
              <a:buFont typeface="Red Hat Text"/>
              <a:buChar char="●"/>
            </a:pPr>
            <a:r>
              <a:rPr lang="en">
                <a:solidFill>
                  <a:schemeClr val="hlink"/>
                </a:solidFill>
                <a:uFill>
                  <a:noFill/>
                </a:uFill>
                <a:latin typeface="Red Hat Text"/>
                <a:ea typeface="Red Hat Text"/>
                <a:cs typeface="Red Hat Text"/>
                <a:sym typeface="Red Hat Text"/>
                <a:hlinkClick r:id="rId3"/>
              </a:rPr>
              <a:t>Free vector webinar template for world book day celebration</a:t>
            </a:r>
            <a:endParaRPr>
              <a:solidFill>
                <a:schemeClr val="dk1"/>
              </a:solidFill>
              <a:latin typeface="Red Hat Text"/>
              <a:ea typeface="Red Hat Text"/>
              <a:cs typeface="Red Hat Text"/>
              <a:sym typeface="Red Hat Text"/>
            </a:endParaRPr>
          </a:p>
        </p:txBody>
      </p:sp>
      <p:grpSp>
        <p:nvGrpSpPr>
          <p:cNvPr id="817" name="Google Shape;817;p45"/>
          <p:cNvGrpSpPr/>
          <p:nvPr/>
        </p:nvGrpSpPr>
        <p:grpSpPr>
          <a:xfrm>
            <a:off x="6381003" y="2888537"/>
            <a:ext cx="1326256" cy="1214169"/>
            <a:chOff x="6234431" y="2571701"/>
            <a:chExt cx="1483674" cy="1358283"/>
          </a:xfrm>
        </p:grpSpPr>
        <p:sp>
          <p:nvSpPr>
            <p:cNvPr id="818" name="Google Shape;818;p45"/>
            <p:cNvSpPr/>
            <p:nvPr/>
          </p:nvSpPr>
          <p:spPr>
            <a:xfrm>
              <a:off x="6234431" y="2804357"/>
              <a:ext cx="1224438" cy="1125627"/>
            </a:xfrm>
            <a:custGeom>
              <a:rect b="b" l="l" r="r" t="t"/>
              <a:pathLst>
                <a:path extrusionOk="0" h="37012" w="40261">
                  <a:moveTo>
                    <a:pt x="40260" y="0"/>
                  </a:moveTo>
                  <a:lnTo>
                    <a:pt x="40260" y="0"/>
                  </a:lnTo>
                  <a:cubicBezTo>
                    <a:pt x="40260" y="0"/>
                    <a:pt x="24077" y="231"/>
                    <a:pt x="12898" y="11399"/>
                  </a:cubicBezTo>
                  <a:lnTo>
                    <a:pt x="12898" y="11400"/>
                  </a:lnTo>
                  <a:cubicBezTo>
                    <a:pt x="1721" y="22567"/>
                    <a:pt x="1" y="31741"/>
                    <a:pt x="1" y="31743"/>
                  </a:cubicBezTo>
                  <a:lnTo>
                    <a:pt x="6699" y="24536"/>
                  </a:lnTo>
                  <a:lnTo>
                    <a:pt x="6699" y="24536"/>
                  </a:lnTo>
                  <a:cubicBezTo>
                    <a:pt x="6699" y="24536"/>
                    <a:pt x="6149" y="31697"/>
                    <a:pt x="7415" y="35911"/>
                  </a:cubicBezTo>
                  <a:lnTo>
                    <a:pt x="11052" y="26640"/>
                  </a:lnTo>
                  <a:lnTo>
                    <a:pt x="11052" y="26640"/>
                  </a:lnTo>
                  <a:cubicBezTo>
                    <a:pt x="11052" y="26640"/>
                    <a:pt x="10737" y="33421"/>
                    <a:pt x="12477" y="37012"/>
                  </a:cubicBezTo>
                  <a:lnTo>
                    <a:pt x="14059" y="28289"/>
                  </a:lnTo>
                  <a:cubicBezTo>
                    <a:pt x="14059" y="28289"/>
                    <a:pt x="14323" y="30318"/>
                    <a:pt x="17117" y="31743"/>
                  </a:cubicBezTo>
                  <a:cubicBezTo>
                    <a:pt x="17116" y="31741"/>
                    <a:pt x="12574" y="12654"/>
                    <a:pt x="402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 name="Google Shape;819;p45"/>
            <p:cNvGrpSpPr/>
            <p:nvPr/>
          </p:nvGrpSpPr>
          <p:grpSpPr>
            <a:xfrm>
              <a:off x="7252733" y="2571701"/>
              <a:ext cx="465372" cy="465372"/>
              <a:chOff x="4238550" y="1700175"/>
              <a:chExt cx="382550" cy="382550"/>
            </a:xfrm>
          </p:grpSpPr>
          <p:sp>
            <p:nvSpPr>
              <p:cNvPr id="820" name="Google Shape;820;p45"/>
              <p:cNvSpPr/>
              <p:nvPr/>
            </p:nvSpPr>
            <p:spPr>
              <a:xfrm>
                <a:off x="4404125" y="1700175"/>
                <a:ext cx="46175" cy="382550"/>
              </a:xfrm>
              <a:custGeom>
                <a:rect b="b" l="l" r="r" t="t"/>
                <a:pathLst>
                  <a:path extrusionOk="0" h="15302" w="1847">
                    <a:moveTo>
                      <a:pt x="923" y="0"/>
                    </a:moveTo>
                    <a:lnTo>
                      <a:pt x="1" y="7650"/>
                    </a:lnTo>
                    <a:lnTo>
                      <a:pt x="923" y="15301"/>
                    </a:lnTo>
                    <a:lnTo>
                      <a:pt x="1847" y="7650"/>
                    </a:lnTo>
                    <a:lnTo>
                      <a:pt x="92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5"/>
              <p:cNvSpPr/>
              <p:nvPr/>
            </p:nvSpPr>
            <p:spPr>
              <a:xfrm>
                <a:off x="4262950" y="1794975"/>
                <a:ext cx="331325" cy="191300"/>
              </a:xfrm>
              <a:custGeom>
                <a:rect b="b" l="l" r="r" t="t"/>
                <a:pathLst>
                  <a:path extrusionOk="0" h="7652" w="13253">
                    <a:moveTo>
                      <a:pt x="1" y="0"/>
                    </a:moveTo>
                    <a:lnTo>
                      <a:pt x="6166" y="4625"/>
                    </a:lnTo>
                    <a:lnTo>
                      <a:pt x="13253" y="7652"/>
                    </a:lnTo>
                    <a:lnTo>
                      <a:pt x="7088" y="3027"/>
                    </a:lnTo>
                    <a:lnTo>
                      <a:pt x="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5"/>
              <p:cNvSpPr/>
              <p:nvPr/>
            </p:nvSpPr>
            <p:spPr>
              <a:xfrm>
                <a:off x="4262950" y="1793325"/>
                <a:ext cx="331325" cy="191300"/>
              </a:xfrm>
              <a:custGeom>
                <a:rect b="b" l="l" r="r" t="t"/>
                <a:pathLst>
                  <a:path extrusionOk="0" h="7652" w="13253">
                    <a:moveTo>
                      <a:pt x="13253" y="0"/>
                    </a:moveTo>
                    <a:lnTo>
                      <a:pt x="6166" y="3027"/>
                    </a:lnTo>
                    <a:lnTo>
                      <a:pt x="1" y="7651"/>
                    </a:lnTo>
                    <a:lnTo>
                      <a:pt x="7088" y="4625"/>
                    </a:lnTo>
                    <a:lnTo>
                      <a:pt x="1325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5"/>
              <p:cNvSpPr/>
              <p:nvPr/>
            </p:nvSpPr>
            <p:spPr>
              <a:xfrm>
                <a:off x="4334125" y="1723725"/>
                <a:ext cx="186525" cy="334025"/>
              </a:xfrm>
              <a:custGeom>
                <a:rect b="b" l="l" r="r" t="t"/>
                <a:pathLst>
                  <a:path extrusionOk="0" h="13361" w="7461">
                    <a:moveTo>
                      <a:pt x="7461" y="1"/>
                    </a:moveTo>
                    <a:lnTo>
                      <a:pt x="2925" y="6232"/>
                    </a:lnTo>
                    <a:lnTo>
                      <a:pt x="0" y="13360"/>
                    </a:lnTo>
                    <a:lnTo>
                      <a:pt x="4536" y="7131"/>
                    </a:lnTo>
                    <a:lnTo>
                      <a:pt x="746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5"/>
              <p:cNvSpPr/>
              <p:nvPr/>
            </p:nvSpPr>
            <p:spPr>
              <a:xfrm>
                <a:off x="4331050" y="1726450"/>
                <a:ext cx="196000" cy="328575"/>
              </a:xfrm>
              <a:custGeom>
                <a:rect b="b" l="l" r="r" t="t"/>
                <a:pathLst>
                  <a:path extrusionOk="0" h="13143" w="7840">
                    <a:moveTo>
                      <a:pt x="0" y="1"/>
                    </a:moveTo>
                    <a:lnTo>
                      <a:pt x="3127" y="7043"/>
                    </a:lnTo>
                    <a:lnTo>
                      <a:pt x="7839" y="13142"/>
                    </a:lnTo>
                    <a:lnTo>
                      <a:pt x="4711" y="6098"/>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5"/>
              <p:cNvSpPr/>
              <p:nvPr/>
            </p:nvSpPr>
            <p:spPr>
              <a:xfrm>
                <a:off x="4238550" y="1866200"/>
                <a:ext cx="382550" cy="46175"/>
              </a:xfrm>
              <a:custGeom>
                <a:rect b="b" l="l" r="r" t="t"/>
                <a:pathLst>
                  <a:path extrusionOk="0" h="1847" w="15302">
                    <a:moveTo>
                      <a:pt x="7638" y="1"/>
                    </a:moveTo>
                    <a:lnTo>
                      <a:pt x="1" y="1032"/>
                    </a:lnTo>
                    <a:lnTo>
                      <a:pt x="7664" y="1847"/>
                    </a:lnTo>
                    <a:lnTo>
                      <a:pt x="15302" y="815"/>
                    </a:lnTo>
                    <a:lnTo>
                      <a:pt x="763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6" name="Google Shape;826;p45"/>
          <p:cNvGrpSpPr/>
          <p:nvPr/>
        </p:nvGrpSpPr>
        <p:grpSpPr>
          <a:xfrm>
            <a:off x="7288857" y="3617754"/>
            <a:ext cx="826174" cy="990757"/>
            <a:chOff x="7250041" y="3387471"/>
            <a:chExt cx="924236" cy="1108353"/>
          </a:xfrm>
        </p:grpSpPr>
        <p:sp>
          <p:nvSpPr>
            <p:cNvPr id="827" name="Google Shape;827;p45"/>
            <p:cNvSpPr/>
            <p:nvPr/>
          </p:nvSpPr>
          <p:spPr>
            <a:xfrm>
              <a:off x="7394501" y="3572714"/>
              <a:ext cx="779776" cy="923111"/>
            </a:xfrm>
            <a:custGeom>
              <a:rect b="b" l="l" r="r" t="t"/>
              <a:pathLst>
                <a:path extrusionOk="0" h="30353" w="25640">
                  <a:moveTo>
                    <a:pt x="669" y="1"/>
                  </a:moveTo>
                  <a:cubicBezTo>
                    <a:pt x="669" y="2"/>
                    <a:pt x="1" y="11556"/>
                    <a:pt x="7392" y="20105"/>
                  </a:cubicBezTo>
                  <a:cubicBezTo>
                    <a:pt x="14783" y="28654"/>
                    <a:pt x="21239" y="30352"/>
                    <a:pt x="21239" y="30352"/>
                  </a:cubicBezTo>
                  <a:lnTo>
                    <a:pt x="16443" y="25203"/>
                  </a:lnTo>
                  <a:lnTo>
                    <a:pt x="16443" y="25203"/>
                  </a:lnTo>
                  <a:cubicBezTo>
                    <a:pt x="16444" y="25203"/>
                    <a:pt x="18858" y="25565"/>
                    <a:pt x="21364" y="25565"/>
                  </a:cubicBezTo>
                  <a:cubicBezTo>
                    <a:pt x="22493" y="25565"/>
                    <a:pt x="23641" y="25492"/>
                    <a:pt x="24594" y="25279"/>
                  </a:cubicBezTo>
                  <a:lnTo>
                    <a:pt x="18168" y="22206"/>
                  </a:lnTo>
                  <a:lnTo>
                    <a:pt x="18168" y="22206"/>
                  </a:lnTo>
                  <a:cubicBezTo>
                    <a:pt x="18168" y="22206"/>
                    <a:pt x="19476" y="22362"/>
                    <a:pt x="21104" y="22362"/>
                  </a:cubicBezTo>
                  <a:cubicBezTo>
                    <a:pt x="22602" y="22362"/>
                    <a:pt x="24370" y="22230"/>
                    <a:pt x="25640" y="21724"/>
                  </a:cubicBezTo>
                  <a:lnTo>
                    <a:pt x="19499" y="20147"/>
                  </a:lnTo>
                  <a:cubicBezTo>
                    <a:pt x="19499" y="20147"/>
                    <a:pt x="20961" y="20064"/>
                    <a:pt x="22120" y="18144"/>
                  </a:cubicBezTo>
                  <a:lnTo>
                    <a:pt x="22120" y="18144"/>
                  </a:lnTo>
                  <a:cubicBezTo>
                    <a:pt x="22120" y="18144"/>
                    <a:pt x="21665" y="18218"/>
                    <a:pt x="20875" y="18218"/>
                  </a:cubicBezTo>
                  <a:cubicBezTo>
                    <a:pt x="17305" y="18218"/>
                    <a:pt x="6893" y="16704"/>
                    <a:pt x="6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8" name="Google Shape;828;p45"/>
            <p:cNvGrpSpPr/>
            <p:nvPr/>
          </p:nvGrpSpPr>
          <p:grpSpPr>
            <a:xfrm>
              <a:off x="7250041" y="3387471"/>
              <a:ext cx="331983" cy="332287"/>
              <a:chOff x="4965675" y="1740325"/>
              <a:chExt cx="272900" cy="273150"/>
            </a:xfrm>
          </p:grpSpPr>
          <p:sp>
            <p:nvSpPr>
              <p:cNvPr id="829" name="Google Shape;829;p45"/>
              <p:cNvSpPr/>
              <p:nvPr/>
            </p:nvSpPr>
            <p:spPr>
              <a:xfrm>
                <a:off x="4965675" y="1862450"/>
                <a:ext cx="272900" cy="32900"/>
              </a:xfrm>
              <a:custGeom>
                <a:rect b="b" l="l" r="r" t="t"/>
                <a:pathLst>
                  <a:path extrusionOk="0" h="1316" w="10916">
                    <a:moveTo>
                      <a:pt x="5506" y="0"/>
                    </a:moveTo>
                    <a:lnTo>
                      <a:pt x="1" y="265"/>
                    </a:lnTo>
                    <a:lnTo>
                      <a:pt x="5411" y="1316"/>
                    </a:lnTo>
                    <a:lnTo>
                      <a:pt x="10915" y="1052"/>
                    </a:lnTo>
                    <a:lnTo>
                      <a:pt x="550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5"/>
              <p:cNvSpPr/>
              <p:nvPr/>
            </p:nvSpPr>
            <p:spPr>
              <a:xfrm>
                <a:off x="5024850" y="1764600"/>
                <a:ext cx="153550" cy="226475"/>
              </a:xfrm>
              <a:custGeom>
                <a:rect b="b" l="l" r="r" t="t"/>
                <a:pathLst>
                  <a:path extrusionOk="0" h="9059" w="6142">
                    <a:moveTo>
                      <a:pt x="6141" y="1"/>
                    </a:moveTo>
                    <a:lnTo>
                      <a:pt x="2525" y="4160"/>
                    </a:lnTo>
                    <a:lnTo>
                      <a:pt x="1" y="9059"/>
                    </a:lnTo>
                    <a:lnTo>
                      <a:pt x="3618" y="4899"/>
                    </a:lnTo>
                    <a:lnTo>
                      <a:pt x="614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45"/>
              <p:cNvSpPr/>
              <p:nvPr/>
            </p:nvSpPr>
            <p:spPr>
              <a:xfrm>
                <a:off x="5040725" y="1754650"/>
                <a:ext cx="119425" cy="246200"/>
              </a:xfrm>
              <a:custGeom>
                <a:rect b="b" l="l" r="r" t="t"/>
                <a:pathLst>
                  <a:path extrusionOk="0" h="9848" w="4777">
                    <a:moveTo>
                      <a:pt x="1" y="1"/>
                    </a:moveTo>
                    <a:lnTo>
                      <a:pt x="1796" y="5213"/>
                    </a:lnTo>
                    <a:lnTo>
                      <a:pt x="4776" y="9847"/>
                    </a:lnTo>
                    <a:lnTo>
                      <a:pt x="2983" y="4637"/>
                    </a:lnTo>
                    <a:lnTo>
                      <a:pt x="1" y="1"/>
                    </a:lnTo>
                    <a:close/>
                    <a:moveTo>
                      <a:pt x="4776" y="9847"/>
                    </a:moveTo>
                    <a:lnTo>
                      <a:pt x="4776" y="9847"/>
                    </a:lnTo>
                    <a:lnTo>
                      <a:pt x="4776" y="9847"/>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45"/>
              <p:cNvSpPr/>
              <p:nvPr/>
            </p:nvSpPr>
            <p:spPr>
              <a:xfrm>
                <a:off x="4987325" y="1803625"/>
                <a:ext cx="228650" cy="150250"/>
              </a:xfrm>
              <a:custGeom>
                <a:rect b="b" l="l" r="r" t="t"/>
                <a:pathLst>
                  <a:path extrusionOk="0" h="6010" w="9146">
                    <a:moveTo>
                      <a:pt x="0" y="0"/>
                    </a:moveTo>
                    <a:lnTo>
                      <a:pt x="4210" y="3555"/>
                    </a:lnTo>
                    <a:lnTo>
                      <a:pt x="9146" y="6010"/>
                    </a:lnTo>
                    <a:lnTo>
                      <a:pt x="4936" y="2453"/>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45"/>
              <p:cNvSpPr/>
              <p:nvPr/>
            </p:nvSpPr>
            <p:spPr>
              <a:xfrm>
                <a:off x="4979475" y="1816100"/>
                <a:ext cx="244500" cy="122900"/>
              </a:xfrm>
              <a:custGeom>
                <a:rect b="b" l="l" r="r" t="t"/>
                <a:pathLst>
                  <a:path extrusionOk="0" h="4916" w="9780">
                    <a:moveTo>
                      <a:pt x="9779" y="1"/>
                    </a:moveTo>
                    <a:lnTo>
                      <a:pt x="4593" y="1870"/>
                    </a:lnTo>
                    <a:lnTo>
                      <a:pt x="1" y="4916"/>
                    </a:lnTo>
                    <a:lnTo>
                      <a:pt x="5187" y="3048"/>
                    </a:lnTo>
                    <a:lnTo>
                      <a:pt x="977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5"/>
              <p:cNvSpPr/>
              <p:nvPr/>
            </p:nvSpPr>
            <p:spPr>
              <a:xfrm>
                <a:off x="5084275" y="1740325"/>
                <a:ext cx="32950" cy="273150"/>
              </a:xfrm>
              <a:custGeom>
                <a:rect b="b" l="l" r="r" t="t"/>
                <a:pathLst>
                  <a:path extrusionOk="0" h="10926" w="1318">
                    <a:moveTo>
                      <a:pt x="975" y="1"/>
                    </a:moveTo>
                    <a:lnTo>
                      <a:pt x="0" y="5426"/>
                    </a:lnTo>
                    <a:lnTo>
                      <a:pt x="343" y="10926"/>
                    </a:lnTo>
                    <a:lnTo>
                      <a:pt x="1317" y="5502"/>
                    </a:lnTo>
                    <a:lnTo>
                      <a:pt x="97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 name="Google Shape;835;p45"/>
          <p:cNvGrpSpPr/>
          <p:nvPr/>
        </p:nvGrpSpPr>
        <p:grpSpPr>
          <a:xfrm>
            <a:off x="1029080" y="2757380"/>
            <a:ext cx="1236370" cy="912024"/>
            <a:chOff x="969705" y="2632855"/>
            <a:chExt cx="1236370" cy="912024"/>
          </a:xfrm>
        </p:grpSpPr>
        <p:sp>
          <p:nvSpPr>
            <p:cNvPr id="836" name="Google Shape;836;p45"/>
            <p:cNvSpPr/>
            <p:nvPr/>
          </p:nvSpPr>
          <p:spPr>
            <a:xfrm>
              <a:off x="1763420" y="2632855"/>
              <a:ext cx="442654" cy="420027"/>
            </a:xfrm>
            <a:custGeom>
              <a:rect b="b" l="l" r="r" t="t"/>
              <a:pathLst>
                <a:path extrusionOk="0" h="13811" w="14555">
                  <a:moveTo>
                    <a:pt x="12119" y="1"/>
                  </a:moveTo>
                  <a:cubicBezTo>
                    <a:pt x="9547" y="1"/>
                    <a:pt x="0" y="12950"/>
                    <a:pt x="0" y="12950"/>
                  </a:cubicBezTo>
                  <a:cubicBezTo>
                    <a:pt x="0" y="12950"/>
                    <a:pt x="4432" y="13811"/>
                    <a:pt x="7478" y="13811"/>
                  </a:cubicBezTo>
                  <a:cubicBezTo>
                    <a:pt x="9071" y="13811"/>
                    <a:pt x="10285" y="13576"/>
                    <a:pt x="10289" y="12858"/>
                  </a:cubicBezTo>
                  <a:cubicBezTo>
                    <a:pt x="10301" y="10770"/>
                    <a:pt x="7353" y="10647"/>
                    <a:pt x="7353" y="10647"/>
                  </a:cubicBezTo>
                  <a:cubicBezTo>
                    <a:pt x="7353" y="10647"/>
                    <a:pt x="11816" y="9382"/>
                    <a:pt x="11376" y="8257"/>
                  </a:cubicBezTo>
                  <a:cubicBezTo>
                    <a:pt x="11279" y="8009"/>
                    <a:pt x="11028" y="7912"/>
                    <a:pt x="10694" y="7912"/>
                  </a:cubicBezTo>
                  <a:cubicBezTo>
                    <a:pt x="9510" y="7912"/>
                    <a:pt x="7292" y="9128"/>
                    <a:pt x="7292" y="9128"/>
                  </a:cubicBezTo>
                  <a:cubicBezTo>
                    <a:pt x="7292" y="9128"/>
                    <a:pt x="14555" y="771"/>
                    <a:pt x="12313" y="30"/>
                  </a:cubicBezTo>
                  <a:cubicBezTo>
                    <a:pt x="12254" y="10"/>
                    <a:pt x="12189" y="1"/>
                    <a:pt x="121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5"/>
            <p:cNvSpPr/>
            <p:nvPr/>
          </p:nvSpPr>
          <p:spPr>
            <a:xfrm>
              <a:off x="1518861" y="2974492"/>
              <a:ext cx="613116" cy="570386"/>
            </a:xfrm>
            <a:custGeom>
              <a:rect b="b" l="l" r="r" t="t"/>
              <a:pathLst>
                <a:path extrusionOk="0" h="18755" w="20160">
                  <a:moveTo>
                    <a:pt x="11900" y="1"/>
                  </a:moveTo>
                  <a:lnTo>
                    <a:pt x="8672" y="1121"/>
                  </a:lnTo>
                  <a:lnTo>
                    <a:pt x="1" y="17754"/>
                  </a:lnTo>
                  <a:cubicBezTo>
                    <a:pt x="1" y="17754"/>
                    <a:pt x="2591" y="18588"/>
                    <a:pt x="6558" y="18732"/>
                  </a:cubicBezTo>
                  <a:cubicBezTo>
                    <a:pt x="6941" y="18746"/>
                    <a:pt x="7337" y="18754"/>
                    <a:pt x="7744" y="18754"/>
                  </a:cubicBezTo>
                  <a:cubicBezTo>
                    <a:pt x="8779" y="18754"/>
                    <a:pt x="9889" y="18704"/>
                    <a:pt x="11057" y="18579"/>
                  </a:cubicBezTo>
                  <a:cubicBezTo>
                    <a:pt x="12995" y="18374"/>
                    <a:pt x="14596" y="17891"/>
                    <a:pt x="15885" y="17317"/>
                  </a:cubicBezTo>
                  <a:cubicBezTo>
                    <a:pt x="18844" y="15997"/>
                    <a:pt x="20160" y="14198"/>
                    <a:pt x="20160" y="14198"/>
                  </a:cubicBezTo>
                  <a:cubicBezTo>
                    <a:pt x="15882" y="11444"/>
                    <a:pt x="11900" y="1"/>
                    <a:pt x="119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5"/>
            <p:cNvSpPr/>
            <p:nvPr/>
          </p:nvSpPr>
          <p:spPr>
            <a:xfrm>
              <a:off x="1253255" y="2729905"/>
              <a:ext cx="627471" cy="278670"/>
            </a:xfrm>
            <a:custGeom>
              <a:rect b="b" l="l" r="r" t="t"/>
              <a:pathLst>
                <a:path extrusionOk="0" h="9163" w="20632">
                  <a:moveTo>
                    <a:pt x="3226" y="0"/>
                  </a:moveTo>
                  <a:lnTo>
                    <a:pt x="0" y="1120"/>
                  </a:lnTo>
                  <a:lnTo>
                    <a:pt x="17405" y="9163"/>
                  </a:lnTo>
                  <a:lnTo>
                    <a:pt x="20631" y="8043"/>
                  </a:lnTo>
                  <a:lnTo>
                    <a:pt x="32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5"/>
            <p:cNvSpPr/>
            <p:nvPr/>
          </p:nvSpPr>
          <p:spPr>
            <a:xfrm>
              <a:off x="989474" y="2763968"/>
              <a:ext cx="793128" cy="750459"/>
            </a:xfrm>
            <a:custGeom>
              <a:rect b="b" l="l" r="r" t="t"/>
              <a:pathLst>
                <a:path extrusionOk="0" h="24676" w="26079">
                  <a:moveTo>
                    <a:pt x="8673" y="0"/>
                  </a:moveTo>
                  <a:cubicBezTo>
                    <a:pt x="8673" y="0"/>
                    <a:pt x="7340" y="10314"/>
                    <a:pt x="0" y="16635"/>
                  </a:cubicBezTo>
                  <a:lnTo>
                    <a:pt x="17405" y="24676"/>
                  </a:lnTo>
                  <a:cubicBezTo>
                    <a:pt x="24745" y="18355"/>
                    <a:pt x="26078" y="8041"/>
                    <a:pt x="26078" y="8041"/>
                  </a:cubicBezTo>
                  <a:lnTo>
                    <a:pt x="86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5"/>
            <p:cNvSpPr/>
            <p:nvPr/>
          </p:nvSpPr>
          <p:spPr>
            <a:xfrm>
              <a:off x="1718316" y="3047363"/>
              <a:ext cx="283657" cy="497488"/>
            </a:xfrm>
            <a:custGeom>
              <a:rect b="b" l="l" r="r" t="t"/>
              <a:pathLst>
                <a:path extrusionOk="0" h="16358" w="9327">
                  <a:moveTo>
                    <a:pt x="3977" y="1"/>
                  </a:moveTo>
                  <a:cubicBezTo>
                    <a:pt x="3977" y="1"/>
                    <a:pt x="3731" y="11722"/>
                    <a:pt x="0" y="16336"/>
                  </a:cubicBezTo>
                  <a:cubicBezTo>
                    <a:pt x="380" y="16350"/>
                    <a:pt x="771" y="16358"/>
                    <a:pt x="1175" y="16358"/>
                  </a:cubicBezTo>
                  <a:cubicBezTo>
                    <a:pt x="2213" y="16358"/>
                    <a:pt x="3327" y="16307"/>
                    <a:pt x="4499" y="16183"/>
                  </a:cubicBezTo>
                  <a:cubicBezTo>
                    <a:pt x="6437" y="15978"/>
                    <a:pt x="8038" y="15494"/>
                    <a:pt x="9327" y="14919"/>
                  </a:cubicBezTo>
                  <a:cubicBezTo>
                    <a:pt x="7615" y="12623"/>
                    <a:pt x="4473" y="7877"/>
                    <a:pt x="3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5"/>
            <p:cNvSpPr/>
            <p:nvPr/>
          </p:nvSpPr>
          <p:spPr>
            <a:xfrm>
              <a:off x="1610255" y="2998519"/>
              <a:ext cx="202274" cy="535929"/>
            </a:xfrm>
            <a:custGeom>
              <a:rect b="b" l="l" r="r" t="t"/>
              <a:pathLst>
                <a:path extrusionOk="0" h="17622" w="6651">
                  <a:moveTo>
                    <a:pt x="6603" y="1"/>
                  </a:moveTo>
                  <a:cubicBezTo>
                    <a:pt x="6456" y="1589"/>
                    <a:pt x="6207" y="3159"/>
                    <a:pt x="5915" y="4722"/>
                  </a:cubicBezTo>
                  <a:cubicBezTo>
                    <a:pt x="5648" y="6290"/>
                    <a:pt x="5265" y="7847"/>
                    <a:pt x="4667" y="9326"/>
                  </a:cubicBezTo>
                  <a:cubicBezTo>
                    <a:pt x="3867" y="11351"/>
                    <a:pt x="2888" y="13326"/>
                    <a:pt x="1716" y="15164"/>
                  </a:cubicBezTo>
                  <a:cubicBezTo>
                    <a:pt x="1424" y="15634"/>
                    <a:pt x="1039" y="16196"/>
                    <a:pt x="714" y="16645"/>
                  </a:cubicBezTo>
                  <a:cubicBezTo>
                    <a:pt x="488" y="16973"/>
                    <a:pt x="234" y="17281"/>
                    <a:pt x="1" y="17604"/>
                  </a:cubicBezTo>
                  <a:lnTo>
                    <a:pt x="20" y="17622"/>
                  </a:lnTo>
                  <a:cubicBezTo>
                    <a:pt x="2850" y="14666"/>
                    <a:pt x="4443" y="10982"/>
                    <a:pt x="5498" y="7081"/>
                  </a:cubicBezTo>
                  <a:cubicBezTo>
                    <a:pt x="5962" y="5551"/>
                    <a:pt x="6352" y="3990"/>
                    <a:pt x="6510" y="2396"/>
                  </a:cubicBezTo>
                  <a:cubicBezTo>
                    <a:pt x="6598" y="1600"/>
                    <a:pt x="6650" y="801"/>
                    <a:pt x="66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5"/>
            <p:cNvSpPr/>
            <p:nvPr/>
          </p:nvSpPr>
          <p:spPr>
            <a:xfrm>
              <a:off x="1860806" y="2981366"/>
              <a:ext cx="211519" cy="480213"/>
            </a:xfrm>
            <a:custGeom>
              <a:rect b="b" l="l" r="r" t="t"/>
              <a:pathLst>
                <a:path extrusionOk="0" h="15790" w="6955">
                  <a:moveTo>
                    <a:pt x="1" y="0"/>
                  </a:moveTo>
                  <a:cubicBezTo>
                    <a:pt x="226" y="1433"/>
                    <a:pt x="610" y="2837"/>
                    <a:pt x="1080" y="4206"/>
                  </a:cubicBezTo>
                  <a:cubicBezTo>
                    <a:pt x="1449" y="5196"/>
                    <a:pt x="1887" y="6261"/>
                    <a:pt x="2264" y="7241"/>
                  </a:cubicBezTo>
                  <a:cubicBezTo>
                    <a:pt x="3198" y="9784"/>
                    <a:pt x="4397" y="12264"/>
                    <a:pt x="5949" y="14490"/>
                  </a:cubicBezTo>
                  <a:cubicBezTo>
                    <a:pt x="6262" y="14909"/>
                    <a:pt x="6612" y="15381"/>
                    <a:pt x="6934" y="15790"/>
                  </a:cubicBezTo>
                  <a:lnTo>
                    <a:pt x="6954" y="15775"/>
                  </a:lnTo>
                  <a:cubicBezTo>
                    <a:pt x="6686" y="15330"/>
                    <a:pt x="6372" y="14838"/>
                    <a:pt x="6090" y="14398"/>
                  </a:cubicBezTo>
                  <a:cubicBezTo>
                    <a:pt x="4801" y="12245"/>
                    <a:pt x="3601" y="9987"/>
                    <a:pt x="2558" y="7706"/>
                  </a:cubicBezTo>
                  <a:cubicBezTo>
                    <a:pt x="2045" y="6580"/>
                    <a:pt x="1633" y="5329"/>
                    <a:pt x="1282" y="4140"/>
                  </a:cubicBezTo>
                  <a:cubicBezTo>
                    <a:pt x="829" y="2783"/>
                    <a:pt x="455" y="1313"/>
                    <a:pt x="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5"/>
            <p:cNvSpPr/>
            <p:nvPr/>
          </p:nvSpPr>
          <p:spPr>
            <a:xfrm>
              <a:off x="969705" y="2647119"/>
              <a:ext cx="623912" cy="527292"/>
            </a:xfrm>
            <a:custGeom>
              <a:rect b="b" l="l" r="r" t="t"/>
              <a:pathLst>
                <a:path extrusionOk="0" h="17338" w="20515">
                  <a:moveTo>
                    <a:pt x="3163" y="0"/>
                  </a:moveTo>
                  <a:cubicBezTo>
                    <a:pt x="3026" y="0"/>
                    <a:pt x="2904" y="23"/>
                    <a:pt x="2799" y="71"/>
                  </a:cubicBezTo>
                  <a:cubicBezTo>
                    <a:pt x="0" y="1339"/>
                    <a:pt x="10551" y="11157"/>
                    <a:pt x="10551" y="11157"/>
                  </a:cubicBezTo>
                  <a:cubicBezTo>
                    <a:pt x="10551" y="11157"/>
                    <a:pt x="7868" y="10039"/>
                    <a:pt x="6272" y="10039"/>
                  </a:cubicBezTo>
                  <a:cubicBezTo>
                    <a:pt x="5690" y="10039"/>
                    <a:pt x="5253" y="10187"/>
                    <a:pt x="5143" y="10593"/>
                  </a:cubicBezTo>
                  <a:cubicBezTo>
                    <a:pt x="4728" y="12110"/>
                    <a:pt x="10679" y="13134"/>
                    <a:pt x="10679" y="13134"/>
                  </a:cubicBezTo>
                  <a:cubicBezTo>
                    <a:pt x="10679" y="13134"/>
                    <a:pt x="6880" y="13699"/>
                    <a:pt x="7181" y="16399"/>
                  </a:cubicBezTo>
                  <a:cubicBezTo>
                    <a:pt x="7258" y="17082"/>
                    <a:pt x="8147" y="17337"/>
                    <a:pt x="9433" y="17337"/>
                  </a:cubicBezTo>
                  <a:cubicBezTo>
                    <a:pt x="13237" y="17337"/>
                    <a:pt x="20514" y="15106"/>
                    <a:pt x="20514" y="15106"/>
                  </a:cubicBezTo>
                  <a:cubicBezTo>
                    <a:pt x="20514" y="15106"/>
                    <a:pt x="6696" y="0"/>
                    <a:pt x="31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 name="Google Shape;844;p45"/>
          <p:cNvGrpSpPr/>
          <p:nvPr/>
        </p:nvGrpSpPr>
        <p:grpSpPr>
          <a:xfrm>
            <a:off x="2517466" y="3117026"/>
            <a:ext cx="629721" cy="363612"/>
            <a:chOff x="3195500" y="2424725"/>
            <a:chExt cx="517650" cy="298900"/>
          </a:xfrm>
        </p:grpSpPr>
        <p:sp>
          <p:nvSpPr>
            <p:cNvPr id="845" name="Google Shape;845;p45"/>
            <p:cNvSpPr/>
            <p:nvPr/>
          </p:nvSpPr>
          <p:spPr>
            <a:xfrm>
              <a:off x="3263875" y="2564550"/>
              <a:ext cx="449275" cy="159075"/>
            </a:xfrm>
            <a:custGeom>
              <a:rect b="b" l="l" r="r" t="t"/>
              <a:pathLst>
                <a:path extrusionOk="0" h="6363" w="17971">
                  <a:moveTo>
                    <a:pt x="2053" y="0"/>
                  </a:moveTo>
                  <a:lnTo>
                    <a:pt x="1" y="6362"/>
                  </a:lnTo>
                  <a:lnTo>
                    <a:pt x="17971" y="5906"/>
                  </a:lnTo>
                  <a:lnTo>
                    <a:pt x="205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5"/>
            <p:cNvSpPr/>
            <p:nvPr/>
          </p:nvSpPr>
          <p:spPr>
            <a:xfrm>
              <a:off x="3195500" y="2424725"/>
              <a:ext cx="517650" cy="287500"/>
            </a:xfrm>
            <a:custGeom>
              <a:rect b="b" l="l" r="r" t="t"/>
              <a:pathLst>
                <a:path extrusionOk="0" h="11500" w="20706">
                  <a:moveTo>
                    <a:pt x="2779" y="1"/>
                  </a:moveTo>
                  <a:lnTo>
                    <a:pt x="4788" y="5593"/>
                  </a:lnTo>
                  <a:lnTo>
                    <a:pt x="1" y="9770"/>
                  </a:lnTo>
                  <a:lnTo>
                    <a:pt x="20706" y="11499"/>
                  </a:lnTo>
                  <a:lnTo>
                    <a:pt x="27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5"/>
            <p:cNvSpPr/>
            <p:nvPr/>
          </p:nvSpPr>
          <p:spPr>
            <a:xfrm>
              <a:off x="3264950" y="2424725"/>
              <a:ext cx="448200" cy="287500"/>
            </a:xfrm>
            <a:custGeom>
              <a:rect b="b" l="l" r="r" t="t"/>
              <a:pathLst>
                <a:path extrusionOk="0" h="11500" w="17928">
                  <a:moveTo>
                    <a:pt x="1" y="1"/>
                  </a:moveTo>
                  <a:lnTo>
                    <a:pt x="2010" y="5593"/>
                  </a:lnTo>
                  <a:lnTo>
                    <a:pt x="17928" y="11499"/>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45"/>
          <p:cNvGrpSpPr/>
          <p:nvPr/>
        </p:nvGrpSpPr>
        <p:grpSpPr>
          <a:xfrm>
            <a:off x="5375188" y="3303032"/>
            <a:ext cx="493118" cy="483933"/>
            <a:chOff x="5315813" y="3178507"/>
            <a:chExt cx="493118" cy="483933"/>
          </a:xfrm>
        </p:grpSpPr>
        <p:sp>
          <p:nvSpPr>
            <p:cNvPr id="849" name="Google Shape;849;p45"/>
            <p:cNvSpPr/>
            <p:nvPr/>
          </p:nvSpPr>
          <p:spPr>
            <a:xfrm>
              <a:off x="5499970" y="3405272"/>
              <a:ext cx="308961" cy="257168"/>
            </a:xfrm>
            <a:custGeom>
              <a:rect b="b" l="l" r="r" t="t"/>
              <a:pathLst>
                <a:path extrusionOk="0" h="8456" w="10159">
                  <a:moveTo>
                    <a:pt x="4224" y="1"/>
                  </a:moveTo>
                  <a:cubicBezTo>
                    <a:pt x="4187" y="1"/>
                    <a:pt x="4168" y="1"/>
                    <a:pt x="4168" y="1"/>
                  </a:cubicBezTo>
                  <a:lnTo>
                    <a:pt x="452" y="2273"/>
                  </a:lnTo>
                  <a:cubicBezTo>
                    <a:pt x="452" y="2273"/>
                    <a:pt x="0" y="8456"/>
                    <a:pt x="2026" y="8456"/>
                  </a:cubicBezTo>
                  <a:cubicBezTo>
                    <a:pt x="2135" y="8456"/>
                    <a:pt x="2252" y="8438"/>
                    <a:pt x="2376" y="8400"/>
                  </a:cubicBezTo>
                  <a:cubicBezTo>
                    <a:pt x="4804" y="7660"/>
                    <a:pt x="3294" y="1988"/>
                    <a:pt x="3294" y="1987"/>
                  </a:cubicBezTo>
                  <a:lnTo>
                    <a:pt x="3294" y="1987"/>
                  </a:lnTo>
                  <a:cubicBezTo>
                    <a:pt x="3295" y="1987"/>
                    <a:pt x="7331" y="4793"/>
                    <a:pt x="9151" y="4793"/>
                  </a:cubicBezTo>
                  <a:cubicBezTo>
                    <a:pt x="9792" y="4793"/>
                    <a:pt x="10158" y="4444"/>
                    <a:pt x="9975" y="3502"/>
                  </a:cubicBezTo>
                  <a:cubicBezTo>
                    <a:pt x="9318" y="105"/>
                    <a:pt x="4778" y="1"/>
                    <a:pt x="4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5"/>
            <p:cNvSpPr/>
            <p:nvPr/>
          </p:nvSpPr>
          <p:spPr>
            <a:xfrm>
              <a:off x="5315813" y="3178507"/>
              <a:ext cx="383380" cy="283840"/>
            </a:xfrm>
            <a:custGeom>
              <a:rect b="b" l="l" r="r" t="t"/>
              <a:pathLst>
                <a:path extrusionOk="0" h="9333" w="12606">
                  <a:moveTo>
                    <a:pt x="8928" y="0"/>
                  </a:moveTo>
                  <a:cubicBezTo>
                    <a:pt x="7145" y="0"/>
                    <a:pt x="7881" y="6979"/>
                    <a:pt x="7881" y="6979"/>
                  </a:cubicBezTo>
                  <a:cubicBezTo>
                    <a:pt x="7881" y="6979"/>
                    <a:pt x="5022" y="4247"/>
                    <a:pt x="2992" y="4247"/>
                  </a:cubicBezTo>
                  <a:cubicBezTo>
                    <a:pt x="2548" y="4247"/>
                    <a:pt x="2144" y="4377"/>
                    <a:pt x="1818" y="4695"/>
                  </a:cubicBezTo>
                  <a:cubicBezTo>
                    <a:pt x="1" y="6465"/>
                    <a:pt x="6261" y="9333"/>
                    <a:pt x="6261" y="9333"/>
                  </a:cubicBezTo>
                  <a:lnTo>
                    <a:pt x="10042" y="7170"/>
                  </a:lnTo>
                  <a:cubicBezTo>
                    <a:pt x="10042" y="7170"/>
                    <a:pt x="12605" y="2753"/>
                    <a:pt x="9772" y="396"/>
                  </a:cubicBezTo>
                  <a:cubicBezTo>
                    <a:pt x="9442" y="122"/>
                    <a:pt x="9163" y="0"/>
                    <a:pt x="8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5"/>
            <p:cNvSpPr/>
            <p:nvPr/>
          </p:nvSpPr>
          <p:spPr>
            <a:xfrm>
              <a:off x="5447962" y="3348915"/>
              <a:ext cx="268451" cy="153401"/>
            </a:xfrm>
            <a:custGeom>
              <a:rect b="b" l="l" r="r" t="t"/>
              <a:pathLst>
                <a:path extrusionOk="0" h="5044" w="8827">
                  <a:moveTo>
                    <a:pt x="7710" y="0"/>
                  </a:moveTo>
                  <a:cubicBezTo>
                    <a:pt x="6235" y="0"/>
                    <a:pt x="1" y="4667"/>
                    <a:pt x="226" y="5015"/>
                  </a:cubicBezTo>
                  <a:cubicBezTo>
                    <a:pt x="238" y="5034"/>
                    <a:pt x="270" y="5043"/>
                    <a:pt x="319" y="5043"/>
                  </a:cubicBezTo>
                  <a:cubicBezTo>
                    <a:pt x="1271" y="5043"/>
                    <a:pt x="8826" y="1669"/>
                    <a:pt x="7987" y="125"/>
                  </a:cubicBezTo>
                  <a:cubicBezTo>
                    <a:pt x="7941" y="40"/>
                    <a:pt x="7846" y="0"/>
                    <a:pt x="77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 name="Google Shape;852;p45"/>
          <p:cNvGrpSpPr/>
          <p:nvPr/>
        </p:nvGrpSpPr>
        <p:grpSpPr>
          <a:xfrm>
            <a:off x="3011517" y="3754411"/>
            <a:ext cx="463821" cy="266353"/>
            <a:chOff x="3601625" y="2948675"/>
            <a:chExt cx="381275" cy="218950"/>
          </a:xfrm>
        </p:grpSpPr>
        <p:sp>
          <p:nvSpPr>
            <p:cNvPr id="853" name="Google Shape;853;p45"/>
            <p:cNvSpPr/>
            <p:nvPr/>
          </p:nvSpPr>
          <p:spPr>
            <a:xfrm>
              <a:off x="3654400" y="3048575"/>
              <a:ext cx="328500" cy="119050"/>
            </a:xfrm>
            <a:custGeom>
              <a:rect b="b" l="l" r="r" t="t"/>
              <a:pathLst>
                <a:path extrusionOk="0" h="4762" w="13140">
                  <a:moveTo>
                    <a:pt x="1189" y="0"/>
                  </a:moveTo>
                  <a:lnTo>
                    <a:pt x="1" y="4761"/>
                  </a:lnTo>
                  <a:lnTo>
                    <a:pt x="13140" y="3537"/>
                  </a:lnTo>
                  <a:lnTo>
                    <a:pt x="118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5"/>
            <p:cNvSpPr/>
            <p:nvPr/>
          </p:nvSpPr>
          <p:spPr>
            <a:xfrm>
              <a:off x="3601625" y="2948675"/>
              <a:ext cx="381275" cy="188325"/>
            </a:xfrm>
            <a:custGeom>
              <a:rect b="b" l="l" r="r" t="t"/>
              <a:pathLst>
                <a:path extrusionOk="0" h="7533" w="15251">
                  <a:moveTo>
                    <a:pt x="1550" y="0"/>
                  </a:moveTo>
                  <a:lnTo>
                    <a:pt x="3300" y="3996"/>
                  </a:lnTo>
                  <a:lnTo>
                    <a:pt x="1" y="7292"/>
                  </a:lnTo>
                  <a:lnTo>
                    <a:pt x="15251" y="7533"/>
                  </a:lnTo>
                  <a:lnTo>
                    <a:pt x="155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5"/>
            <p:cNvSpPr/>
            <p:nvPr/>
          </p:nvSpPr>
          <p:spPr>
            <a:xfrm>
              <a:off x="3640375" y="2948675"/>
              <a:ext cx="342525" cy="188325"/>
            </a:xfrm>
            <a:custGeom>
              <a:rect b="b" l="l" r="r" t="t"/>
              <a:pathLst>
                <a:path extrusionOk="0" h="7533" w="13701">
                  <a:moveTo>
                    <a:pt x="0" y="0"/>
                  </a:moveTo>
                  <a:lnTo>
                    <a:pt x="1750" y="3996"/>
                  </a:lnTo>
                  <a:lnTo>
                    <a:pt x="13701" y="7533"/>
                  </a:lnTo>
                  <a:lnTo>
                    <a:pt x="0"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45"/>
          <p:cNvGrpSpPr/>
          <p:nvPr/>
        </p:nvGrpSpPr>
        <p:grpSpPr>
          <a:xfrm>
            <a:off x="3642620" y="3199322"/>
            <a:ext cx="1528338" cy="1329171"/>
            <a:chOff x="3583245" y="3074797"/>
            <a:chExt cx="1528338" cy="1329171"/>
          </a:xfrm>
        </p:grpSpPr>
        <p:sp>
          <p:nvSpPr>
            <p:cNvPr id="857" name="Google Shape;857;p45"/>
            <p:cNvSpPr/>
            <p:nvPr/>
          </p:nvSpPr>
          <p:spPr>
            <a:xfrm>
              <a:off x="4528119" y="3074797"/>
              <a:ext cx="324775" cy="603506"/>
            </a:xfrm>
            <a:custGeom>
              <a:rect b="b" l="l" r="r" t="t"/>
              <a:pathLst>
                <a:path extrusionOk="0" h="19844" w="10679">
                  <a:moveTo>
                    <a:pt x="3047" y="0"/>
                  </a:moveTo>
                  <a:cubicBezTo>
                    <a:pt x="2977" y="0"/>
                    <a:pt x="2903" y="12"/>
                    <a:pt x="2825" y="36"/>
                  </a:cubicBezTo>
                  <a:cubicBezTo>
                    <a:pt x="297" y="818"/>
                    <a:pt x="0" y="19843"/>
                    <a:pt x="0" y="19843"/>
                  </a:cubicBezTo>
                  <a:cubicBezTo>
                    <a:pt x="0" y="19843"/>
                    <a:pt x="10678" y="14973"/>
                    <a:pt x="9330" y="13060"/>
                  </a:cubicBezTo>
                  <a:cubicBezTo>
                    <a:pt x="8863" y="12398"/>
                    <a:pt x="8226" y="12181"/>
                    <a:pt x="7592" y="12181"/>
                  </a:cubicBezTo>
                  <a:cubicBezTo>
                    <a:pt x="6395" y="12181"/>
                    <a:pt x="5211" y="12954"/>
                    <a:pt x="5211" y="12954"/>
                  </a:cubicBezTo>
                  <a:cubicBezTo>
                    <a:pt x="5211" y="12954"/>
                    <a:pt x="8459" y="8895"/>
                    <a:pt x="7326" y="8154"/>
                  </a:cubicBezTo>
                  <a:cubicBezTo>
                    <a:pt x="7234" y="8094"/>
                    <a:pt x="7136" y="8066"/>
                    <a:pt x="7034" y="8066"/>
                  </a:cubicBezTo>
                  <a:cubicBezTo>
                    <a:pt x="5876" y="8066"/>
                    <a:pt x="4165" y="11607"/>
                    <a:pt x="4165" y="11607"/>
                  </a:cubicBezTo>
                  <a:cubicBezTo>
                    <a:pt x="4165" y="11607"/>
                    <a:pt x="5281" y="0"/>
                    <a:pt x="30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5"/>
            <p:cNvSpPr/>
            <p:nvPr/>
          </p:nvSpPr>
          <p:spPr>
            <a:xfrm>
              <a:off x="4533806" y="3554208"/>
              <a:ext cx="577777" cy="728319"/>
            </a:xfrm>
            <a:custGeom>
              <a:rect b="b" l="l" r="r" t="t"/>
              <a:pathLst>
                <a:path extrusionOk="0" h="23948" w="18998">
                  <a:moveTo>
                    <a:pt x="2217" y="1"/>
                  </a:moveTo>
                  <a:lnTo>
                    <a:pt x="1" y="3123"/>
                  </a:lnTo>
                  <a:lnTo>
                    <a:pt x="2916" y="23948"/>
                  </a:lnTo>
                  <a:cubicBezTo>
                    <a:pt x="2916" y="23948"/>
                    <a:pt x="5823" y="23022"/>
                    <a:pt x="9537" y="20572"/>
                  </a:cubicBezTo>
                  <a:cubicBezTo>
                    <a:pt x="10805" y="19734"/>
                    <a:pt x="12168" y="18720"/>
                    <a:pt x="13542" y="17502"/>
                  </a:cubicBezTo>
                  <a:cubicBezTo>
                    <a:pt x="15178" y="16054"/>
                    <a:pt x="16323" y="14571"/>
                    <a:pt x="17125" y="13208"/>
                  </a:cubicBezTo>
                  <a:cubicBezTo>
                    <a:pt x="18967" y="10076"/>
                    <a:pt x="18997" y="7579"/>
                    <a:pt x="18997" y="7579"/>
                  </a:cubicBezTo>
                  <a:lnTo>
                    <a:pt x="18997" y="7579"/>
                  </a:lnTo>
                  <a:cubicBezTo>
                    <a:pt x="18901" y="7584"/>
                    <a:pt x="18802" y="7586"/>
                    <a:pt x="18702" y="7586"/>
                  </a:cubicBezTo>
                  <a:cubicBezTo>
                    <a:pt x="12926" y="7586"/>
                    <a:pt x="2217" y="1"/>
                    <a:pt x="2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5"/>
            <p:cNvSpPr/>
            <p:nvPr/>
          </p:nvSpPr>
          <p:spPr>
            <a:xfrm>
              <a:off x="3891522" y="3554208"/>
              <a:ext cx="709645" cy="216415"/>
            </a:xfrm>
            <a:custGeom>
              <a:rect b="b" l="l" r="r" t="t"/>
              <a:pathLst>
                <a:path extrusionOk="0" h="7116" w="23334">
                  <a:moveTo>
                    <a:pt x="23334" y="1"/>
                  </a:moveTo>
                  <a:lnTo>
                    <a:pt x="2217" y="3993"/>
                  </a:lnTo>
                  <a:lnTo>
                    <a:pt x="0" y="7115"/>
                  </a:lnTo>
                  <a:lnTo>
                    <a:pt x="21119" y="3123"/>
                  </a:lnTo>
                  <a:lnTo>
                    <a:pt x="2333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5"/>
            <p:cNvSpPr/>
            <p:nvPr/>
          </p:nvSpPr>
          <p:spPr>
            <a:xfrm>
              <a:off x="3891522" y="3649160"/>
              <a:ext cx="809490" cy="754808"/>
            </a:xfrm>
            <a:custGeom>
              <a:rect b="b" l="l" r="r" t="t"/>
              <a:pathLst>
                <a:path extrusionOk="0" h="24819" w="26617">
                  <a:moveTo>
                    <a:pt x="21119" y="1"/>
                  </a:moveTo>
                  <a:lnTo>
                    <a:pt x="0" y="3993"/>
                  </a:lnTo>
                  <a:cubicBezTo>
                    <a:pt x="0" y="3993"/>
                    <a:pt x="5500" y="14271"/>
                    <a:pt x="2916" y="24818"/>
                  </a:cubicBezTo>
                  <a:lnTo>
                    <a:pt x="24034" y="20826"/>
                  </a:lnTo>
                  <a:cubicBezTo>
                    <a:pt x="26616" y="10280"/>
                    <a:pt x="21119" y="1"/>
                    <a:pt x="21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5"/>
            <p:cNvSpPr/>
            <p:nvPr/>
          </p:nvSpPr>
          <p:spPr>
            <a:xfrm>
              <a:off x="4610784" y="3647730"/>
              <a:ext cx="443840" cy="532128"/>
            </a:xfrm>
            <a:custGeom>
              <a:rect b="b" l="l" r="r" t="t"/>
              <a:pathLst>
                <a:path extrusionOk="0" h="17497" w="14594">
                  <a:moveTo>
                    <a:pt x="0" y="0"/>
                  </a:moveTo>
                  <a:cubicBezTo>
                    <a:pt x="1" y="2"/>
                    <a:pt x="7407" y="10857"/>
                    <a:pt x="7006" y="17497"/>
                  </a:cubicBezTo>
                  <a:cubicBezTo>
                    <a:pt x="8274" y="16659"/>
                    <a:pt x="9637" y="15645"/>
                    <a:pt x="11011" y="14427"/>
                  </a:cubicBezTo>
                  <a:cubicBezTo>
                    <a:pt x="12647" y="12979"/>
                    <a:pt x="13792" y="11496"/>
                    <a:pt x="14594" y="10133"/>
                  </a:cubicBezTo>
                  <a:cubicBezTo>
                    <a:pt x="11537" y="9150"/>
                    <a:pt x="5581" y="6864"/>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5"/>
            <p:cNvSpPr/>
            <p:nvPr/>
          </p:nvSpPr>
          <p:spPr>
            <a:xfrm>
              <a:off x="4553241" y="3620997"/>
              <a:ext cx="186246" cy="619898"/>
            </a:xfrm>
            <a:custGeom>
              <a:rect b="b" l="l" r="r" t="t"/>
              <a:pathLst>
                <a:path extrusionOk="0" h="20383" w="6124">
                  <a:moveTo>
                    <a:pt x="24" y="1"/>
                  </a:moveTo>
                  <a:lnTo>
                    <a:pt x="1" y="18"/>
                  </a:lnTo>
                  <a:cubicBezTo>
                    <a:pt x="901" y="1562"/>
                    <a:pt x="1697" y="3157"/>
                    <a:pt x="2447" y="4774"/>
                  </a:cubicBezTo>
                  <a:cubicBezTo>
                    <a:pt x="3225" y="6380"/>
                    <a:pt x="3888" y="8049"/>
                    <a:pt x="4304" y="9788"/>
                  </a:cubicBezTo>
                  <a:cubicBezTo>
                    <a:pt x="4894" y="12157"/>
                    <a:pt x="5285" y="14596"/>
                    <a:pt x="5413" y="17036"/>
                  </a:cubicBezTo>
                  <a:cubicBezTo>
                    <a:pt x="5453" y="17655"/>
                    <a:pt x="5467" y="18417"/>
                    <a:pt x="5462" y="19040"/>
                  </a:cubicBezTo>
                  <a:cubicBezTo>
                    <a:pt x="5470" y="19486"/>
                    <a:pt x="5438" y="19931"/>
                    <a:pt x="5435" y="20379"/>
                  </a:cubicBezTo>
                  <a:lnTo>
                    <a:pt x="5464" y="20382"/>
                  </a:lnTo>
                  <a:cubicBezTo>
                    <a:pt x="6123" y="15842"/>
                    <a:pt x="5180" y="11444"/>
                    <a:pt x="3602" y="7197"/>
                  </a:cubicBezTo>
                  <a:cubicBezTo>
                    <a:pt x="3030" y="5500"/>
                    <a:pt x="2370" y="3823"/>
                    <a:pt x="1476" y="2264"/>
                  </a:cubicBezTo>
                  <a:cubicBezTo>
                    <a:pt x="1039" y="1482"/>
                    <a:pt x="565" y="717"/>
                    <a:pt x="2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45"/>
            <p:cNvSpPr/>
            <p:nvPr/>
          </p:nvSpPr>
          <p:spPr>
            <a:xfrm>
              <a:off x="4587457" y="3573460"/>
              <a:ext cx="505304" cy="300993"/>
            </a:xfrm>
            <a:custGeom>
              <a:rect b="b" l="l" r="r" t="t"/>
              <a:pathLst>
                <a:path extrusionOk="0" h="9897" w="16615">
                  <a:moveTo>
                    <a:pt x="0" y="0"/>
                  </a:moveTo>
                  <a:lnTo>
                    <a:pt x="0" y="0"/>
                  </a:lnTo>
                  <a:cubicBezTo>
                    <a:pt x="1139" y="1161"/>
                    <a:pt x="2403" y="2192"/>
                    <a:pt x="3723" y="3136"/>
                  </a:cubicBezTo>
                  <a:cubicBezTo>
                    <a:pt x="4705" y="3801"/>
                    <a:pt x="5799" y="4487"/>
                    <a:pt x="6781" y="5134"/>
                  </a:cubicBezTo>
                  <a:cubicBezTo>
                    <a:pt x="9287" y="6847"/>
                    <a:pt x="11998" y="8328"/>
                    <a:pt x="14862" y="9350"/>
                  </a:cubicBezTo>
                  <a:cubicBezTo>
                    <a:pt x="15419" y="9530"/>
                    <a:pt x="16047" y="9732"/>
                    <a:pt x="16607" y="9896"/>
                  </a:cubicBezTo>
                  <a:lnTo>
                    <a:pt x="16615" y="9869"/>
                  </a:lnTo>
                  <a:cubicBezTo>
                    <a:pt x="16080" y="9637"/>
                    <a:pt x="15474" y="9391"/>
                    <a:pt x="14930" y="9175"/>
                  </a:cubicBezTo>
                  <a:cubicBezTo>
                    <a:pt x="12352" y="8049"/>
                    <a:pt x="9787" y="6769"/>
                    <a:pt x="7352" y="5367"/>
                  </a:cubicBezTo>
                  <a:cubicBezTo>
                    <a:pt x="6150" y="4673"/>
                    <a:pt x="4960" y="3801"/>
                    <a:pt x="3865" y="2942"/>
                  </a:cubicBezTo>
                  <a:cubicBezTo>
                    <a:pt x="2569" y="2002"/>
                    <a:pt x="1270" y="903"/>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45"/>
            <p:cNvSpPr/>
            <p:nvPr/>
          </p:nvSpPr>
          <p:spPr>
            <a:xfrm>
              <a:off x="3583245" y="3766922"/>
              <a:ext cx="841879" cy="403209"/>
            </a:xfrm>
            <a:custGeom>
              <a:rect b="b" l="l" r="r" t="t"/>
              <a:pathLst>
                <a:path extrusionOk="0" h="13258" w="27682">
                  <a:moveTo>
                    <a:pt x="5746" y="0"/>
                  </a:moveTo>
                  <a:cubicBezTo>
                    <a:pt x="3630" y="0"/>
                    <a:pt x="2116" y="259"/>
                    <a:pt x="1730" y="926"/>
                  </a:cubicBezTo>
                  <a:cubicBezTo>
                    <a:pt x="1" y="3906"/>
                    <a:pt x="16021" y="5998"/>
                    <a:pt x="16021" y="5998"/>
                  </a:cubicBezTo>
                  <a:cubicBezTo>
                    <a:pt x="16021" y="5998"/>
                    <a:pt x="10106" y="7348"/>
                    <a:pt x="10717" y="9003"/>
                  </a:cubicBezTo>
                  <a:cubicBezTo>
                    <a:pt x="10851" y="9366"/>
                    <a:pt x="11249" y="9508"/>
                    <a:pt x="11790" y="9508"/>
                  </a:cubicBezTo>
                  <a:cubicBezTo>
                    <a:pt x="13710" y="9508"/>
                    <a:pt x="17423" y="7719"/>
                    <a:pt x="17423" y="7719"/>
                  </a:cubicBezTo>
                  <a:lnTo>
                    <a:pt x="17423" y="7719"/>
                  </a:lnTo>
                  <a:cubicBezTo>
                    <a:pt x="17423" y="7719"/>
                    <a:pt x="14323" y="10705"/>
                    <a:pt x="16358" y="12975"/>
                  </a:cubicBezTo>
                  <a:cubicBezTo>
                    <a:pt x="16532" y="13169"/>
                    <a:pt x="16759" y="13258"/>
                    <a:pt x="17029" y="13258"/>
                  </a:cubicBezTo>
                  <a:cubicBezTo>
                    <a:pt x="19914" y="13258"/>
                    <a:pt x="27682" y="3114"/>
                    <a:pt x="27682" y="3114"/>
                  </a:cubicBezTo>
                  <a:cubicBezTo>
                    <a:pt x="27682" y="3114"/>
                    <a:pt x="13086" y="0"/>
                    <a:pt x="574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 name="Google Shape;865;p45"/>
          <p:cNvGrpSpPr/>
          <p:nvPr/>
        </p:nvGrpSpPr>
        <p:grpSpPr>
          <a:xfrm>
            <a:off x="2194394" y="3759147"/>
            <a:ext cx="384786" cy="376817"/>
            <a:chOff x="2135019" y="3634622"/>
            <a:chExt cx="384786" cy="376817"/>
          </a:xfrm>
        </p:grpSpPr>
        <p:sp>
          <p:nvSpPr>
            <p:cNvPr id="866" name="Google Shape;866;p45"/>
            <p:cNvSpPr/>
            <p:nvPr/>
          </p:nvSpPr>
          <p:spPr>
            <a:xfrm>
              <a:off x="2135019" y="3789884"/>
              <a:ext cx="296856" cy="221555"/>
            </a:xfrm>
            <a:custGeom>
              <a:rect b="b" l="l" r="r" t="t"/>
              <a:pathLst>
                <a:path extrusionOk="0" h="7285" w="9761">
                  <a:moveTo>
                    <a:pt x="4898" y="1"/>
                  </a:moveTo>
                  <a:cubicBezTo>
                    <a:pt x="4898" y="1"/>
                    <a:pt x="0" y="2163"/>
                    <a:pt x="1395" y="3559"/>
                  </a:cubicBezTo>
                  <a:cubicBezTo>
                    <a:pt x="1651" y="3816"/>
                    <a:pt x="1972" y="3920"/>
                    <a:pt x="2326" y="3920"/>
                  </a:cubicBezTo>
                  <a:cubicBezTo>
                    <a:pt x="3903" y="3920"/>
                    <a:pt x="6132" y="1848"/>
                    <a:pt x="6132" y="1848"/>
                  </a:cubicBezTo>
                  <a:lnTo>
                    <a:pt x="6132" y="1848"/>
                  </a:lnTo>
                  <a:cubicBezTo>
                    <a:pt x="6132" y="1848"/>
                    <a:pt x="5485" y="7285"/>
                    <a:pt x="6880" y="7285"/>
                  </a:cubicBezTo>
                  <a:cubicBezTo>
                    <a:pt x="7061" y="7285"/>
                    <a:pt x="7277" y="7193"/>
                    <a:pt x="7533" y="6986"/>
                  </a:cubicBezTo>
                  <a:cubicBezTo>
                    <a:pt x="9760" y="5184"/>
                    <a:pt x="7815" y="1722"/>
                    <a:pt x="7815" y="1722"/>
                  </a:cubicBezTo>
                  <a:lnTo>
                    <a:pt x="7814" y="1722"/>
                  </a:lnTo>
                  <a:lnTo>
                    <a:pt x="489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5"/>
            <p:cNvSpPr/>
            <p:nvPr/>
          </p:nvSpPr>
          <p:spPr>
            <a:xfrm>
              <a:off x="2280824" y="3634622"/>
              <a:ext cx="238981" cy="200722"/>
            </a:xfrm>
            <a:custGeom>
              <a:rect b="b" l="l" r="r" t="t"/>
              <a:pathLst>
                <a:path extrusionOk="0" h="6600" w="7858">
                  <a:moveTo>
                    <a:pt x="1566" y="1"/>
                  </a:moveTo>
                  <a:cubicBezTo>
                    <a:pt x="0" y="1"/>
                    <a:pt x="286" y="4793"/>
                    <a:pt x="286" y="4793"/>
                  </a:cubicBezTo>
                  <a:lnTo>
                    <a:pt x="3152" y="6598"/>
                  </a:lnTo>
                  <a:cubicBezTo>
                    <a:pt x="3152" y="6598"/>
                    <a:pt x="3187" y="6599"/>
                    <a:pt x="3251" y="6599"/>
                  </a:cubicBezTo>
                  <a:cubicBezTo>
                    <a:pt x="3867" y="6599"/>
                    <a:pt x="7174" y="6480"/>
                    <a:pt x="7703" y="3938"/>
                  </a:cubicBezTo>
                  <a:cubicBezTo>
                    <a:pt x="7857" y="3198"/>
                    <a:pt x="7567" y="2925"/>
                    <a:pt x="7056" y="2925"/>
                  </a:cubicBezTo>
                  <a:cubicBezTo>
                    <a:pt x="5632" y="2925"/>
                    <a:pt x="2493" y="5044"/>
                    <a:pt x="2493" y="5044"/>
                  </a:cubicBezTo>
                  <a:cubicBezTo>
                    <a:pt x="2493" y="5044"/>
                    <a:pt x="3726" y="649"/>
                    <a:pt x="1848" y="48"/>
                  </a:cubicBezTo>
                  <a:cubicBezTo>
                    <a:pt x="1748" y="16"/>
                    <a:pt x="1654" y="1"/>
                    <a:pt x="15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5"/>
            <p:cNvSpPr/>
            <p:nvPr/>
          </p:nvSpPr>
          <p:spPr>
            <a:xfrm>
              <a:off x="2239309" y="3758679"/>
              <a:ext cx="207322" cy="114625"/>
            </a:xfrm>
            <a:custGeom>
              <a:rect b="b" l="l" r="r" t="t"/>
              <a:pathLst>
                <a:path extrusionOk="0" h="3769" w="6817">
                  <a:moveTo>
                    <a:pt x="215" y="0"/>
                  </a:moveTo>
                  <a:cubicBezTo>
                    <a:pt x="181" y="0"/>
                    <a:pt x="159" y="7"/>
                    <a:pt x="151" y="22"/>
                  </a:cubicBezTo>
                  <a:cubicBezTo>
                    <a:pt x="0" y="293"/>
                    <a:pt x="4310" y="3768"/>
                    <a:pt x="5876" y="3768"/>
                  </a:cubicBezTo>
                  <a:cubicBezTo>
                    <a:pt x="6087" y="3768"/>
                    <a:pt x="6248" y="3705"/>
                    <a:pt x="6342" y="3563"/>
                  </a:cubicBezTo>
                  <a:cubicBezTo>
                    <a:pt x="6816" y="2847"/>
                    <a:pt x="917" y="0"/>
                    <a:pt x="2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 name="Google Shape;869;p45"/>
          <p:cNvGrpSpPr/>
          <p:nvPr/>
        </p:nvGrpSpPr>
        <p:grpSpPr>
          <a:xfrm>
            <a:off x="7968363" y="458788"/>
            <a:ext cx="689225" cy="689350"/>
            <a:chOff x="4621075" y="3451300"/>
            <a:chExt cx="689225" cy="689350"/>
          </a:xfrm>
        </p:grpSpPr>
        <p:sp>
          <p:nvSpPr>
            <p:cNvPr id="870" name="Google Shape;870;p45"/>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5"/>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5"/>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5"/>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5"/>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5"/>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grpSp>
        <p:nvGrpSpPr>
          <p:cNvPr id="368" name="Google Shape;368;p28"/>
          <p:cNvGrpSpPr/>
          <p:nvPr/>
        </p:nvGrpSpPr>
        <p:grpSpPr>
          <a:xfrm>
            <a:off x="4586575" y="1956826"/>
            <a:ext cx="3918525" cy="1835450"/>
            <a:chOff x="-3040750" y="1559276"/>
            <a:chExt cx="3918525" cy="1835450"/>
          </a:xfrm>
        </p:grpSpPr>
        <p:sp>
          <p:nvSpPr>
            <p:cNvPr id="369" name="Google Shape;369;p28"/>
            <p:cNvSpPr/>
            <p:nvPr/>
          </p:nvSpPr>
          <p:spPr>
            <a:xfrm flipH="1">
              <a:off x="-2274825" y="2400151"/>
              <a:ext cx="151925" cy="263050"/>
            </a:xfrm>
            <a:custGeom>
              <a:rect b="b" l="l" r="r" t="t"/>
              <a:pathLst>
                <a:path extrusionOk="0" h="10522" w="6077">
                  <a:moveTo>
                    <a:pt x="2181" y="1"/>
                  </a:moveTo>
                  <a:cubicBezTo>
                    <a:pt x="1022" y="1"/>
                    <a:pt x="0" y="1267"/>
                    <a:pt x="79" y="3199"/>
                  </a:cubicBezTo>
                  <a:cubicBezTo>
                    <a:pt x="219" y="6598"/>
                    <a:pt x="4371" y="10521"/>
                    <a:pt x="4371" y="10521"/>
                  </a:cubicBezTo>
                  <a:cubicBezTo>
                    <a:pt x="4371" y="10521"/>
                    <a:pt x="6076" y="6430"/>
                    <a:pt x="4639" y="2448"/>
                  </a:cubicBezTo>
                  <a:cubicBezTo>
                    <a:pt x="4020" y="729"/>
                    <a:pt x="3061" y="1"/>
                    <a:pt x="218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8"/>
            <p:cNvSpPr/>
            <p:nvPr/>
          </p:nvSpPr>
          <p:spPr>
            <a:xfrm flipH="1">
              <a:off x="-2661925" y="2471126"/>
              <a:ext cx="282150" cy="126100"/>
            </a:xfrm>
            <a:custGeom>
              <a:rect b="b" l="l" r="r" t="t"/>
              <a:pathLst>
                <a:path extrusionOk="0" h="5044" w="11286">
                  <a:moveTo>
                    <a:pt x="7920" y="1"/>
                  </a:moveTo>
                  <a:cubicBezTo>
                    <a:pt x="7628" y="1"/>
                    <a:pt x="7312" y="25"/>
                    <a:pt x="6970" y="77"/>
                  </a:cubicBezTo>
                  <a:cubicBezTo>
                    <a:pt x="2784" y="712"/>
                    <a:pt x="1" y="4160"/>
                    <a:pt x="1" y="4160"/>
                  </a:cubicBezTo>
                  <a:cubicBezTo>
                    <a:pt x="1" y="4160"/>
                    <a:pt x="2692" y="5043"/>
                    <a:pt x="5351" y="5043"/>
                  </a:cubicBezTo>
                  <a:cubicBezTo>
                    <a:pt x="6467" y="5043"/>
                    <a:pt x="7578" y="4888"/>
                    <a:pt x="8481" y="4445"/>
                  </a:cubicBezTo>
                  <a:cubicBezTo>
                    <a:pt x="11285" y="3069"/>
                    <a:pt x="11194" y="1"/>
                    <a:pt x="79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8"/>
            <p:cNvSpPr/>
            <p:nvPr/>
          </p:nvSpPr>
          <p:spPr>
            <a:xfrm flipH="1">
              <a:off x="-2856200" y="2125551"/>
              <a:ext cx="254375" cy="161850"/>
            </a:xfrm>
            <a:custGeom>
              <a:rect b="b" l="l" r="r" t="t"/>
              <a:pathLst>
                <a:path extrusionOk="0" h="6474" w="10175">
                  <a:moveTo>
                    <a:pt x="7510" y="0"/>
                  </a:moveTo>
                  <a:cubicBezTo>
                    <a:pt x="6944" y="0"/>
                    <a:pt x="6263" y="162"/>
                    <a:pt x="5480" y="536"/>
                  </a:cubicBezTo>
                  <a:cubicBezTo>
                    <a:pt x="1661" y="2362"/>
                    <a:pt x="0" y="6472"/>
                    <a:pt x="0" y="6472"/>
                  </a:cubicBezTo>
                  <a:cubicBezTo>
                    <a:pt x="0" y="6472"/>
                    <a:pt x="54" y="6473"/>
                    <a:pt x="153" y="6473"/>
                  </a:cubicBezTo>
                  <a:cubicBezTo>
                    <a:pt x="1077" y="6473"/>
                    <a:pt x="5953" y="6372"/>
                    <a:pt x="8198" y="4276"/>
                  </a:cubicBezTo>
                  <a:cubicBezTo>
                    <a:pt x="10174" y="2429"/>
                    <a:pt x="9705" y="0"/>
                    <a:pt x="75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8"/>
            <p:cNvSpPr/>
            <p:nvPr/>
          </p:nvSpPr>
          <p:spPr>
            <a:xfrm flipH="1">
              <a:off x="-2564500" y="2145876"/>
              <a:ext cx="161825" cy="258025"/>
            </a:xfrm>
            <a:custGeom>
              <a:rect b="b" l="l" r="r" t="t"/>
              <a:pathLst>
                <a:path extrusionOk="0" h="10321" w="6473">
                  <a:moveTo>
                    <a:pt x="2210" y="1"/>
                  </a:moveTo>
                  <a:cubicBezTo>
                    <a:pt x="995" y="1"/>
                    <a:pt x="0" y="1370"/>
                    <a:pt x="239" y="3359"/>
                  </a:cubicBezTo>
                  <a:cubicBezTo>
                    <a:pt x="646" y="6738"/>
                    <a:pt x="5096" y="10321"/>
                    <a:pt x="5096" y="10321"/>
                  </a:cubicBezTo>
                  <a:cubicBezTo>
                    <a:pt x="5096" y="10321"/>
                    <a:pt x="6472" y="6107"/>
                    <a:pt x="4727" y="2249"/>
                  </a:cubicBezTo>
                  <a:cubicBezTo>
                    <a:pt x="4010" y="666"/>
                    <a:pt x="3057" y="1"/>
                    <a:pt x="2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8"/>
            <p:cNvSpPr/>
            <p:nvPr/>
          </p:nvSpPr>
          <p:spPr>
            <a:xfrm flipH="1">
              <a:off x="-2654650" y="2076226"/>
              <a:ext cx="626275" cy="916050"/>
            </a:xfrm>
            <a:custGeom>
              <a:rect b="b" l="l" r="r" t="t"/>
              <a:pathLst>
                <a:path extrusionOk="0" h="36642" w="25051">
                  <a:moveTo>
                    <a:pt x="25051" y="0"/>
                  </a:moveTo>
                  <a:cubicBezTo>
                    <a:pt x="24926" y="1429"/>
                    <a:pt x="24641" y="2832"/>
                    <a:pt x="24257" y="4208"/>
                  </a:cubicBezTo>
                  <a:cubicBezTo>
                    <a:pt x="22276" y="10891"/>
                    <a:pt x="17408" y="18032"/>
                    <a:pt x="11278" y="21507"/>
                  </a:cubicBezTo>
                  <a:cubicBezTo>
                    <a:pt x="11069" y="21623"/>
                    <a:pt x="10853" y="21725"/>
                    <a:pt x="10640" y="21832"/>
                  </a:cubicBezTo>
                  <a:cubicBezTo>
                    <a:pt x="8463" y="22860"/>
                    <a:pt x="6675" y="24563"/>
                    <a:pt x="5202" y="26443"/>
                  </a:cubicBezTo>
                  <a:cubicBezTo>
                    <a:pt x="2879" y="29490"/>
                    <a:pt x="1187" y="33001"/>
                    <a:pt x="1" y="36633"/>
                  </a:cubicBezTo>
                  <a:lnTo>
                    <a:pt x="26" y="36641"/>
                  </a:lnTo>
                  <a:cubicBezTo>
                    <a:pt x="360" y="35747"/>
                    <a:pt x="733" y="34867"/>
                    <a:pt x="1121" y="33997"/>
                  </a:cubicBezTo>
                  <a:cubicBezTo>
                    <a:pt x="1906" y="32261"/>
                    <a:pt x="2778" y="30562"/>
                    <a:pt x="3784" y="28943"/>
                  </a:cubicBezTo>
                  <a:cubicBezTo>
                    <a:pt x="5169" y="26738"/>
                    <a:pt x="6745" y="24584"/>
                    <a:pt x="8844" y="23010"/>
                  </a:cubicBezTo>
                  <a:cubicBezTo>
                    <a:pt x="9792" y="22271"/>
                    <a:pt x="10912" y="21847"/>
                    <a:pt x="11949" y="21241"/>
                  </a:cubicBezTo>
                  <a:cubicBezTo>
                    <a:pt x="14428" y="19781"/>
                    <a:pt x="16595" y="17821"/>
                    <a:pt x="18435" y="15618"/>
                  </a:cubicBezTo>
                  <a:cubicBezTo>
                    <a:pt x="22001" y="11338"/>
                    <a:pt x="24899" y="5597"/>
                    <a:pt x="250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8"/>
            <p:cNvSpPr/>
            <p:nvPr/>
          </p:nvSpPr>
          <p:spPr>
            <a:xfrm flipH="1">
              <a:off x="-2735850" y="1849901"/>
              <a:ext cx="145050" cy="269075"/>
            </a:xfrm>
            <a:custGeom>
              <a:rect b="b" l="l" r="r" t="t"/>
              <a:pathLst>
                <a:path extrusionOk="0" h="10763" w="5802">
                  <a:moveTo>
                    <a:pt x="3004" y="0"/>
                  </a:moveTo>
                  <a:cubicBezTo>
                    <a:pt x="2041" y="0"/>
                    <a:pt x="1077" y="869"/>
                    <a:pt x="730" y="2856"/>
                  </a:cubicBezTo>
                  <a:cubicBezTo>
                    <a:pt x="0" y="7028"/>
                    <a:pt x="2385" y="10763"/>
                    <a:pt x="2385" y="10763"/>
                  </a:cubicBezTo>
                  <a:cubicBezTo>
                    <a:pt x="2385" y="10763"/>
                    <a:pt x="5801" y="6184"/>
                    <a:pt x="5352" y="2812"/>
                  </a:cubicBezTo>
                  <a:cubicBezTo>
                    <a:pt x="5116" y="1048"/>
                    <a:pt x="4061" y="0"/>
                    <a:pt x="30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8"/>
            <p:cNvSpPr/>
            <p:nvPr/>
          </p:nvSpPr>
          <p:spPr>
            <a:xfrm flipH="1">
              <a:off x="-152575" y="1752576"/>
              <a:ext cx="515050" cy="1209900"/>
            </a:xfrm>
            <a:custGeom>
              <a:rect b="b" l="l" r="r" t="t"/>
              <a:pathLst>
                <a:path extrusionOk="0" h="48396" w="20602">
                  <a:moveTo>
                    <a:pt x="220" y="1"/>
                  </a:moveTo>
                  <a:lnTo>
                    <a:pt x="0" y="180"/>
                  </a:lnTo>
                  <a:cubicBezTo>
                    <a:pt x="51" y="243"/>
                    <a:pt x="5141" y="6523"/>
                    <a:pt x="10165" y="15567"/>
                  </a:cubicBezTo>
                  <a:cubicBezTo>
                    <a:pt x="14797" y="23909"/>
                    <a:pt x="20319" y="36376"/>
                    <a:pt x="20319" y="48395"/>
                  </a:cubicBezTo>
                  <a:lnTo>
                    <a:pt x="20602" y="48395"/>
                  </a:lnTo>
                  <a:cubicBezTo>
                    <a:pt x="20602" y="36312"/>
                    <a:pt x="15058" y="23797"/>
                    <a:pt x="10410" y="15424"/>
                  </a:cubicBezTo>
                  <a:cubicBezTo>
                    <a:pt x="5375" y="6359"/>
                    <a:pt x="270" y="64"/>
                    <a:pt x="2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8"/>
            <p:cNvSpPr/>
            <p:nvPr/>
          </p:nvSpPr>
          <p:spPr>
            <a:xfrm flipH="1">
              <a:off x="49725" y="1559276"/>
              <a:ext cx="615300" cy="391100"/>
            </a:xfrm>
            <a:custGeom>
              <a:rect b="b" l="l" r="r" t="t"/>
              <a:pathLst>
                <a:path extrusionOk="0" h="15644" w="24612">
                  <a:moveTo>
                    <a:pt x="16440" y="1"/>
                  </a:moveTo>
                  <a:cubicBezTo>
                    <a:pt x="12700" y="1"/>
                    <a:pt x="10830" y="4443"/>
                    <a:pt x="10830" y="4443"/>
                  </a:cubicBezTo>
                  <a:cubicBezTo>
                    <a:pt x="10830" y="4443"/>
                    <a:pt x="8988" y="3603"/>
                    <a:pt x="7024" y="3603"/>
                  </a:cubicBezTo>
                  <a:cubicBezTo>
                    <a:pt x="5693" y="3603"/>
                    <a:pt x="4307" y="3989"/>
                    <a:pt x="3400" y="5283"/>
                  </a:cubicBezTo>
                  <a:cubicBezTo>
                    <a:pt x="1153" y="8484"/>
                    <a:pt x="4744" y="8925"/>
                    <a:pt x="4744" y="8925"/>
                  </a:cubicBezTo>
                  <a:cubicBezTo>
                    <a:pt x="4744" y="8925"/>
                    <a:pt x="0" y="10554"/>
                    <a:pt x="665" y="12841"/>
                  </a:cubicBezTo>
                  <a:cubicBezTo>
                    <a:pt x="827" y="13399"/>
                    <a:pt x="1280" y="13610"/>
                    <a:pt x="1871" y="13610"/>
                  </a:cubicBezTo>
                  <a:cubicBezTo>
                    <a:pt x="3705" y="13610"/>
                    <a:pt x="6873" y="11586"/>
                    <a:pt x="6873" y="11586"/>
                  </a:cubicBezTo>
                  <a:lnTo>
                    <a:pt x="6873" y="11586"/>
                  </a:lnTo>
                  <a:cubicBezTo>
                    <a:pt x="6873" y="11586"/>
                    <a:pt x="3392" y="14740"/>
                    <a:pt x="7616" y="15553"/>
                  </a:cubicBezTo>
                  <a:cubicBezTo>
                    <a:pt x="7939" y="15615"/>
                    <a:pt x="8241" y="15644"/>
                    <a:pt x="8524" y="15644"/>
                  </a:cubicBezTo>
                  <a:cubicBezTo>
                    <a:pt x="11356" y="15644"/>
                    <a:pt x="12227" y="12764"/>
                    <a:pt x="12441" y="11784"/>
                  </a:cubicBezTo>
                  <a:lnTo>
                    <a:pt x="12441" y="11784"/>
                  </a:lnTo>
                  <a:cubicBezTo>
                    <a:pt x="12361" y="12369"/>
                    <a:pt x="12353" y="13547"/>
                    <a:pt x="13570" y="13547"/>
                  </a:cubicBezTo>
                  <a:cubicBezTo>
                    <a:pt x="13768" y="13547"/>
                    <a:pt x="14000" y="13515"/>
                    <a:pt x="14269" y="13445"/>
                  </a:cubicBezTo>
                  <a:cubicBezTo>
                    <a:pt x="16732" y="12799"/>
                    <a:pt x="15491" y="10341"/>
                    <a:pt x="15491" y="10341"/>
                  </a:cubicBezTo>
                  <a:lnTo>
                    <a:pt x="15491" y="10341"/>
                  </a:lnTo>
                  <a:cubicBezTo>
                    <a:pt x="15491" y="10341"/>
                    <a:pt x="17464" y="11503"/>
                    <a:pt x="19351" y="11503"/>
                  </a:cubicBezTo>
                  <a:cubicBezTo>
                    <a:pt x="19964" y="11503"/>
                    <a:pt x="20569" y="11380"/>
                    <a:pt x="21094" y="11054"/>
                  </a:cubicBezTo>
                  <a:cubicBezTo>
                    <a:pt x="23229" y="9727"/>
                    <a:pt x="19285" y="7313"/>
                    <a:pt x="19285" y="7313"/>
                  </a:cubicBezTo>
                  <a:cubicBezTo>
                    <a:pt x="19285" y="7313"/>
                    <a:pt x="24611" y="5852"/>
                    <a:pt x="23725" y="3907"/>
                  </a:cubicBezTo>
                  <a:cubicBezTo>
                    <a:pt x="23482" y="3374"/>
                    <a:pt x="22887" y="3180"/>
                    <a:pt x="22152" y="3180"/>
                  </a:cubicBezTo>
                  <a:cubicBezTo>
                    <a:pt x="20202" y="3180"/>
                    <a:pt x="17262" y="4540"/>
                    <a:pt x="17262" y="4540"/>
                  </a:cubicBezTo>
                  <a:cubicBezTo>
                    <a:pt x="17262" y="4540"/>
                    <a:pt x="20589" y="208"/>
                    <a:pt x="16685" y="7"/>
                  </a:cubicBezTo>
                  <a:cubicBezTo>
                    <a:pt x="16603" y="3"/>
                    <a:pt x="16521" y="1"/>
                    <a:pt x="1644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8"/>
            <p:cNvSpPr/>
            <p:nvPr/>
          </p:nvSpPr>
          <p:spPr>
            <a:xfrm flipH="1">
              <a:off x="272575" y="1701326"/>
              <a:ext cx="182850" cy="122000"/>
            </a:xfrm>
            <a:custGeom>
              <a:rect b="b" l="l" r="r" t="t"/>
              <a:pathLst>
                <a:path extrusionOk="0" h="4880" w="7314">
                  <a:moveTo>
                    <a:pt x="4670" y="1"/>
                  </a:moveTo>
                  <a:cubicBezTo>
                    <a:pt x="4086" y="1"/>
                    <a:pt x="3443" y="127"/>
                    <a:pt x="2807" y="392"/>
                  </a:cubicBezTo>
                  <a:cubicBezTo>
                    <a:pt x="1047" y="1122"/>
                    <a:pt x="0" y="2633"/>
                    <a:pt x="471" y="3764"/>
                  </a:cubicBezTo>
                  <a:cubicBezTo>
                    <a:pt x="770" y="4486"/>
                    <a:pt x="1615" y="4880"/>
                    <a:pt x="2646" y="4880"/>
                  </a:cubicBezTo>
                  <a:cubicBezTo>
                    <a:pt x="3229" y="4880"/>
                    <a:pt x="3871" y="4754"/>
                    <a:pt x="4507" y="4490"/>
                  </a:cubicBezTo>
                  <a:cubicBezTo>
                    <a:pt x="6267" y="3760"/>
                    <a:pt x="7314" y="2249"/>
                    <a:pt x="6843" y="1118"/>
                  </a:cubicBezTo>
                  <a:cubicBezTo>
                    <a:pt x="6544" y="395"/>
                    <a:pt x="5699" y="1"/>
                    <a:pt x="467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8"/>
            <p:cNvSpPr/>
            <p:nvPr/>
          </p:nvSpPr>
          <p:spPr>
            <a:xfrm flipH="1">
              <a:off x="168650" y="2427351"/>
              <a:ext cx="709125" cy="843400"/>
            </a:xfrm>
            <a:custGeom>
              <a:rect b="b" l="l" r="r" t="t"/>
              <a:pathLst>
                <a:path extrusionOk="0" h="33736" w="28365">
                  <a:moveTo>
                    <a:pt x="6127" y="1"/>
                  </a:moveTo>
                  <a:cubicBezTo>
                    <a:pt x="5816" y="1"/>
                    <a:pt x="5531" y="77"/>
                    <a:pt x="5276" y="237"/>
                  </a:cubicBezTo>
                  <a:cubicBezTo>
                    <a:pt x="0" y="3546"/>
                    <a:pt x="21494" y="33736"/>
                    <a:pt x="21494" y="33736"/>
                  </a:cubicBezTo>
                  <a:lnTo>
                    <a:pt x="28365" y="29427"/>
                  </a:lnTo>
                  <a:cubicBezTo>
                    <a:pt x="28365" y="29427"/>
                    <a:pt x="12236" y="1"/>
                    <a:pt x="6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8"/>
            <p:cNvSpPr/>
            <p:nvPr/>
          </p:nvSpPr>
          <p:spPr>
            <a:xfrm flipH="1">
              <a:off x="254775" y="2517301"/>
              <a:ext cx="438625" cy="699800"/>
            </a:xfrm>
            <a:custGeom>
              <a:rect b="b" l="l" r="r" t="t"/>
              <a:pathLst>
                <a:path extrusionOk="0" h="27992" w="17545">
                  <a:moveTo>
                    <a:pt x="23" y="1"/>
                  </a:moveTo>
                  <a:lnTo>
                    <a:pt x="0" y="15"/>
                  </a:lnTo>
                  <a:cubicBezTo>
                    <a:pt x="4847" y="8255"/>
                    <a:pt x="12276" y="19632"/>
                    <a:pt x="17468" y="27872"/>
                  </a:cubicBezTo>
                  <a:lnTo>
                    <a:pt x="17468" y="27872"/>
                  </a:lnTo>
                  <a:cubicBezTo>
                    <a:pt x="12449" y="19676"/>
                    <a:pt x="5269" y="7907"/>
                    <a:pt x="23" y="1"/>
                  </a:cubicBezTo>
                  <a:close/>
                  <a:moveTo>
                    <a:pt x="17468" y="27872"/>
                  </a:moveTo>
                  <a:cubicBezTo>
                    <a:pt x="17493" y="27912"/>
                    <a:pt x="17517" y="27952"/>
                    <a:pt x="17542" y="27992"/>
                  </a:cubicBezTo>
                  <a:lnTo>
                    <a:pt x="17544" y="27992"/>
                  </a:lnTo>
                  <a:cubicBezTo>
                    <a:pt x="17519" y="27952"/>
                    <a:pt x="17494" y="27912"/>
                    <a:pt x="17468" y="278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8"/>
            <p:cNvSpPr/>
            <p:nvPr/>
          </p:nvSpPr>
          <p:spPr>
            <a:xfrm flipH="1">
              <a:off x="-85425" y="1943026"/>
              <a:ext cx="844875" cy="1159650"/>
            </a:xfrm>
            <a:custGeom>
              <a:rect b="b" l="l" r="r" t="t"/>
              <a:pathLst>
                <a:path extrusionOk="0" h="46386" w="33795">
                  <a:moveTo>
                    <a:pt x="8284" y="0"/>
                  </a:moveTo>
                  <a:cubicBezTo>
                    <a:pt x="7965" y="0"/>
                    <a:pt x="7661" y="68"/>
                    <a:pt x="7375" y="209"/>
                  </a:cubicBezTo>
                  <a:cubicBezTo>
                    <a:pt x="0" y="3849"/>
                    <a:pt x="24191" y="46386"/>
                    <a:pt x="24191" y="46386"/>
                  </a:cubicBezTo>
                  <a:lnTo>
                    <a:pt x="33794" y="41647"/>
                  </a:lnTo>
                  <a:cubicBezTo>
                    <a:pt x="33794" y="41647"/>
                    <a:pt x="16197" y="0"/>
                    <a:pt x="8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8"/>
            <p:cNvSpPr/>
            <p:nvPr/>
          </p:nvSpPr>
          <p:spPr>
            <a:xfrm flipH="1">
              <a:off x="34900" y="2065776"/>
              <a:ext cx="482475" cy="977825"/>
            </a:xfrm>
            <a:custGeom>
              <a:rect b="b" l="l" r="r" t="t"/>
              <a:pathLst>
                <a:path extrusionOk="0" h="39113" w="19299">
                  <a:moveTo>
                    <a:pt x="26" y="1"/>
                  </a:moveTo>
                  <a:lnTo>
                    <a:pt x="1" y="13"/>
                  </a:lnTo>
                  <a:cubicBezTo>
                    <a:pt x="5369" y="11505"/>
                    <a:pt x="13586" y="27580"/>
                    <a:pt x="19298" y="39113"/>
                  </a:cubicBezTo>
                  <a:cubicBezTo>
                    <a:pt x="13759" y="27661"/>
                    <a:pt x="5818" y="11185"/>
                    <a:pt x="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8"/>
            <p:cNvSpPr/>
            <p:nvPr/>
          </p:nvSpPr>
          <p:spPr>
            <a:xfrm flipH="1">
              <a:off x="-3040750" y="2706476"/>
              <a:ext cx="510825" cy="607600"/>
            </a:xfrm>
            <a:custGeom>
              <a:rect b="b" l="l" r="r" t="t"/>
              <a:pathLst>
                <a:path extrusionOk="0" h="24304" w="20433">
                  <a:moveTo>
                    <a:pt x="16019" y="1"/>
                  </a:moveTo>
                  <a:cubicBezTo>
                    <a:pt x="11619" y="1"/>
                    <a:pt x="0" y="21199"/>
                    <a:pt x="0" y="21199"/>
                  </a:cubicBezTo>
                  <a:lnTo>
                    <a:pt x="4948" y="24303"/>
                  </a:lnTo>
                  <a:cubicBezTo>
                    <a:pt x="4948" y="24303"/>
                    <a:pt x="20433" y="2554"/>
                    <a:pt x="16632" y="172"/>
                  </a:cubicBezTo>
                  <a:cubicBezTo>
                    <a:pt x="16448" y="56"/>
                    <a:pt x="16243" y="1"/>
                    <a:pt x="16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8"/>
            <p:cNvSpPr/>
            <p:nvPr/>
          </p:nvSpPr>
          <p:spPr>
            <a:xfrm flipH="1">
              <a:off x="-2908025" y="2771201"/>
              <a:ext cx="316550" cy="503875"/>
            </a:xfrm>
            <a:custGeom>
              <a:rect b="b" l="l" r="r" t="t"/>
              <a:pathLst>
                <a:path extrusionOk="0" h="20155" w="12662">
                  <a:moveTo>
                    <a:pt x="12638" y="1"/>
                  </a:moveTo>
                  <a:cubicBezTo>
                    <a:pt x="8325" y="6365"/>
                    <a:pt x="4071" y="13603"/>
                    <a:pt x="1" y="20155"/>
                  </a:cubicBezTo>
                  <a:cubicBezTo>
                    <a:pt x="1630" y="17768"/>
                    <a:pt x="4825" y="12615"/>
                    <a:pt x="6426" y="10144"/>
                  </a:cubicBezTo>
                  <a:cubicBezTo>
                    <a:pt x="8574" y="6810"/>
                    <a:pt x="10684" y="3455"/>
                    <a:pt x="12662" y="16"/>
                  </a:cubicBezTo>
                  <a:lnTo>
                    <a:pt x="126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8"/>
            <p:cNvSpPr/>
            <p:nvPr/>
          </p:nvSpPr>
          <p:spPr>
            <a:xfrm flipH="1">
              <a:off x="-2955500" y="2357601"/>
              <a:ext cx="608650" cy="835350"/>
            </a:xfrm>
            <a:custGeom>
              <a:rect b="b" l="l" r="r" t="t"/>
              <a:pathLst>
                <a:path extrusionOk="0" h="33414" w="24346">
                  <a:moveTo>
                    <a:pt x="18379" y="0"/>
                  </a:moveTo>
                  <a:cubicBezTo>
                    <a:pt x="12677" y="0"/>
                    <a:pt x="1" y="29999"/>
                    <a:pt x="1" y="29999"/>
                  </a:cubicBezTo>
                  <a:lnTo>
                    <a:pt x="6920" y="33413"/>
                  </a:lnTo>
                  <a:cubicBezTo>
                    <a:pt x="6920" y="33413"/>
                    <a:pt x="24346" y="2772"/>
                    <a:pt x="19035" y="151"/>
                  </a:cubicBezTo>
                  <a:cubicBezTo>
                    <a:pt x="18828" y="49"/>
                    <a:pt x="18609" y="0"/>
                    <a:pt x="18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8"/>
            <p:cNvSpPr/>
            <p:nvPr/>
          </p:nvSpPr>
          <p:spPr>
            <a:xfrm flipH="1">
              <a:off x="-2781200" y="2445926"/>
              <a:ext cx="348200" cy="704250"/>
            </a:xfrm>
            <a:custGeom>
              <a:rect b="b" l="l" r="r" t="t"/>
              <a:pathLst>
                <a:path extrusionOk="0" h="28170" w="13928">
                  <a:moveTo>
                    <a:pt x="13902" y="0"/>
                  </a:moveTo>
                  <a:cubicBezTo>
                    <a:pt x="9626" y="8051"/>
                    <a:pt x="4117" y="19786"/>
                    <a:pt x="32" y="28105"/>
                  </a:cubicBezTo>
                  <a:lnTo>
                    <a:pt x="32" y="28105"/>
                  </a:lnTo>
                  <a:cubicBezTo>
                    <a:pt x="4169" y="19955"/>
                    <a:pt x="10143" y="8230"/>
                    <a:pt x="13928" y="13"/>
                  </a:cubicBezTo>
                  <a:lnTo>
                    <a:pt x="13902" y="0"/>
                  </a:lnTo>
                  <a:close/>
                  <a:moveTo>
                    <a:pt x="32" y="28105"/>
                  </a:moveTo>
                  <a:lnTo>
                    <a:pt x="32" y="28105"/>
                  </a:lnTo>
                  <a:cubicBezTo>
                    <a:pt x="22" y="28125"/>
                    <a:pt x="11" y="28146"/>
                    <a:pt x="1" y="28167"/>
                  </a:cubicBezTo>
                  <a:lnTo>
                    <a:pt x="1" y="28169"/>
                  </a:lnTo>
                  <a:cubicBezTo>
                    <a:pt x="11" y="28148"/>
                    <a:pt x="22" y="28126"/>
                    <a:pt x="32" y="281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8"/>
            <p:cNvSpPr/>
            <p:nvPr/>
          </p:nvSpPr>
          <p:spPr>
            <a:xfrm flipH="1">
              <a:off x="-2893300" y="2276901"/>
              <a:ext cx="3537900" cy="1117825"/>
            </a:xfrm>
            <a:custGeom>
              <a:rect b="b" l="l" r="r" t="t"/>
              <a:pathLst>
                <a:path extrusionOk="0" h="44713" w="141516">
                  <a:moveTo>
                    <a:pt x="65293" y="1"/>
                  </a:moveTo>
                  <a:cubicBezTo>
                    <a:pt x="36483" y="1"/>
                    <a:pt x="35520" y="20832"/>
                    <a:pt x="35520" y="20832"/>
                  </a:cubicBezTo>
                  <a:cubicBezTo>
                    <a:pt x="21454" y="20832"/>
                    <a:pt x="18616" y="32778"/>
                    <a:pt x="18616" y="32778"/>
                  </a:cubicBezTo>
                  <a:cubicBezTo>
                    <a:pt x="5077" y="32778"/>
                    <a:pt x="0" y="44713"/>
                    <a:pt x="0" y="44713"/>
                  </a:cubicBezTo>
                  <a:lnTo>
                    <a:pt x="141516" y="44713"/>
                  </a:lnTo>
                  <a:cubicBezTo>
                    <a:pt x="141516" y="44713"/>
                    <a:pt x="135588" y="32778"/>
                    <a:pt x="119781" y="32778"/>
                  </a:cubicBezTo>
                  <a:cubicBezTo>
                    <a:pt x="119781" y="32778"/>
                    <a:pt x="116468" y="20832"/>
                    <a:pt x="100049" y="20832"/>
                  </a:cubicBezTo>
                  <a:cubicBezTo>
                    <a:pt x="100049" y="20832"/>
                    <a:pt x="98924" y="1"/>
                    <a:pt x="652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 name="Google Shape;387;p28"/>
          <p:cNvSpPr txBox="1"/>
          <p:nvPr>
            <p:ph type="title"/>
          </p:nvPr>
        </p:nvSpPr>
        <p:spPr>
          <a:xfrm>
            <a:off x="715100" y="1321300"/>
            <a:ext cx="7866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 &gt;</a:t>
            </a:r>
            <a:endParaRPr/>
          </a:p>
        </p:txBody>
      </p:sp>
      <p:sp>
        <p:nvSpPr>
          <p:cNvPr id="388" name="Google Shape;388;p28"/>
          <p:cNvSpPr txBox="1"/>
          <p:nvPr>
            <p:ph idx="1" type="subTitle"/>
          </p:nvPr>
        </p:nvSpPr>
        <p:spPr>
          <a:xfrm>
            <a:off x="1501700" y="1321300"/>
            <a:ext cx="30705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Teacher</a:t>
            </a:r>
            <a:endParaRPr/>
          </a:p>
        </p:txBody>
      </p:sp>
      <p:sp>
        <p:nvSpPr>
          <p:cNvPr id="389" name="Google Shape;389;p28"/>
          <p:cNvSpPr txBox="1"/>
          <p:nvPr>
            <p:ph idx="2" type="title"/>
          </p:nvPr>
        </p:nvSpPr>
        <p:spPr>
          <a:xfrm>
            <a:off x="715100" y="535000"/>
            <a:ext cx="4000200" cy="78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r>
              <a:rPr lang="en"/>
              <a:t> &gt;</a:t>
            </a:r>
            <a:endParaRPr/>
          </a:p>
        </p:txBody>
      </p:sp>
      <p:sp>
        <p:nvSpPr>
          <p:cNvPr id="390" name="Google Shape;390;p28"/>
          <p:cNvSpPr txBox="1"/>
          <p:nvPr>
            <p:ph idx="3" type="subTitle"/>
          </p:nvPr>
        </p:nvSpPr>
        <p:spPr>
          <a:xfrm>
            <a:off x="1501700" y="1838500"/>
            <a:ext cx="3070500" cy="14106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nek Devanagari"/>
              <a:buAutoNum type="alphaLcPeriod"/>
            </a:pPr>
            <a:r>
              <a:rPr lang="en"/>
              <a:t>What is a lapbook?</a:t>
            </a:r>
            <a:endParaRPr/>
          </a:p>
          <a:p>
            <a:pPr indent="-317500" lvl="0" marL="457200" rtl="0" algn="l">
              <a:spcBef>
                <a:spcPts val="0"/>
              </a:spcBef>
              <a:spcAft>
                <a:spcPts val="0"/>
              </a:spcAft>
              <a:buClr>
                <a:schemeClr val="dk1"/>
              </a:buClr>
              <a:buSzPts val="1400"/>
              <a:buFont typeface="Anek Devanagari"/>
              <a:buAutoNum type="alphaLcPeriod"/>
            </a:pPr>
            <a:r>
              <a:rPr lang="en"/>
              <a:t>Lapbook benefits</a:t>
            </a:r>
            <a:endParaRPr/>
          </a:p>
          <a:p>
            <a:pPr indent="-317500" lvl="0" marL="457200" rtl="0" algn="l">
              <a:spcBef>
                <a:spcPts val="0"/>
              </a:spcBef>
              <a:spcAft>
                <a:spcPts val="0"/>
              </a:spcAft>
              <a:buClr>
                <a:schemeClr val="dk1"/>
              </a:buClr>
              <a:buSzPts val="1400"/>
              <a:buFont typeface="Anek Devanagari"/>
              <a:buAutoNum type="alphaLcPeriod"/>
            </a:pPr>
            <a:r>
              <a:rPr lang="en"/>
              <a:t>Development of key competencies</a:t>
            </a:r>
            <a:endParaRPr/>
          </a:p>
          <a:p>
            <a:pPr indent="-317500" lvl="0" marL="457200" rtl="0" algn="l">
              <a:spcBef>
                <a:spcPts val="0"/>
              </a:spcBef>
              <a:spcAft>
                <a:spcPts val="0"/>
              </a:spcAft>
              <a:buClr>
                <a:schemeClr val="dk1"/>
              </a:buClr>
              <a:buSzPts val="1400"/>
              <a:buFont typeface="Anek Devanagari"/>
              <a:buAutoNum type="alphaLcPeriod"/>
            </a:pPr>
            <a:r>
              <a:rPr lang="en"/>
              <a:t>Evaluation</a:t>
            </a:r>
            <a:endParaRPr/>
          </a:p>
        </p:txBody>
      </p:sp>
      <p:sp>
        <p:nvSpPr>
          <p:cNvPr id="391" name="Google Shape;391;p28"/>
          <p:cNvSpPr txBox="1"/>
          <p:nvPr>
            <p:ph idx="4" type="title"/>
          </p:nvPr>
        </p:nvSpPr>
        <p:spPr>
          <a:xfrm>
            <a:off x="715100" y="3249800"/>
            <a:ext cx="7866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 &gt;</a:t>
            </a:r>
            <a:endParaRPr/>
          </a:p>
        </p:txBody>
      </p:sp>
      <p:sp>
        <p:nvSpPr>
          <p:cNvPr id="392" name="Google Shape;392;p28"/>
          <p:cNvSpPr txBox="1"/>
          <p:nvPr>
            <p:ph idx="5" type="subTitle"/>
          </p:nvPr>
        </p:nvSpPr>
        <p:spPr>
          <a:xfrm>
            <a:off x="1501700" y="3249100"/>
            <a:ext cx="3070500" cy="593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Students</a:t>
            </a:r>
            <a:endParaRPr/>
          </a:p>
        </p:txBody>
      </p:sp>
      <p:sp>
        <p:nvSpPr>
          <p:cNvPr id="393" name="Google Shape;393;p28"/>
          <p:cNvSpPr txBox="1"/>
          <p:nvPr>
            <p:ph idx="6" type="subTitle"/>
          </p:nvPr>
        </p:nvSpPr>
        <p:spPr>
          <a:xfrm>
            <a:off x="1501700" y="3766300"/>
            <a:ext cx="3070500" cy="645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Anek Devanagari"/>
              <a:buAutoNum type="alphaLcPeriod"/>
            </a:pPr>
            <a:r>
              <a:rPr lang="en"/>
              <a:t>Subject</a:t>
            </a:r>
            <a:endParaRPr/>
          </a:p>
          <a:p>
            <a:pPr indent="-317500" lvl="0" marL="457200" rtl="0" algn="l">
              <a:spcBef>
                <a:spcPts val="0"/>
              </a:spcBef>
              <a:spcAft>
                <a:spcPts val="0"/>
              </a:spcAft>
              <a:buClr>
                <a:schemeClr val="dk1"/>
              </a:buClr>
              <a:buSzPts val="1400"/>
              <a:buFont typeface="Anek Devanagari"/>
              <a:buAutoNum type="alphaLcPeriod"/>
            </a:pPr>
            <a:r>
              <a:rPr lang="en"/>
              <a:t>Format: materials and design</a:t>
            </a:r>
            <a:endParaRPr/>
          </a:p>
        </p:txBody>
      </p:sp>
      <p:grpSp>
        <p:nvGrpSpPr>
          <p:cNvPr id="394" name="Google Shape;394;p28"/>
          <p:cNvGrpSpPr/>
          <p:nvPr/>
        </p:nvGrpSpPr>
        <p:grpSpPr>
          <a:xfrm>
            <a:off x="4715174" y="967946"/>
            <a:ext cx="3661335" cy="2824323"/>
            <a:chOff x="5047680" y="1197107"/>
            <a:chExt cx="2997409" cy="2312176"/>
          </a:xfrm>
        </p:grpSpPr>
        <p:sp>
          <p:nvSpPr>
            <p:cNvPr id="395" name="Google Shape;395;p28"/>
            <p:cNvSpPr/>
            <p:nvPr/>
          </p:nvSpPr>
          <p:spPr>
            <a:xfrm>
              <a:off x="7592204" y="1694586"/>
              <a:ext cx="303072" cy="326671"/>
            </a:xfrm>
            <a:custGeom>
              <a:rect b="b" l="l" r="r" t="t"/>
              <a:pathLst>
                <a:path extrusionOk="0" h="13552" w="12573">
                  <a:moveTo>
                    <a:pt x="6416" y="1"/>
                  </a:moveTo>
                  <a:lnTo>
                    <a:pt x="0" y="5534"/>
                  </a:lnTo>
                  <a:lnTo>
                    <a:pt x="2732" y="13552"/>
                  </a:lnTo>
                  <a:lnTo>
                    <a:pt x="12573" y="11039"/>
                  </a:lnTo>
                  <a:lnTo>
                    <a:pt x="6416" y="1"/>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8"/>
            <p:cNvSpPr/>
            <p:nvPr/>
          </p:nvSpPr>
          <p:spPr>
            <a:xfrm>
              <a:off x="7592204" y="1601179"/>
              <a:ext cx="139737" cy="294925"/>
            </a:xfrm>
            <a:custGeom>
              <a:rect b="b" l="l" r="r" t="t"/>
              <a:pathLst>
                <a:path extrusionOk="0" h="12235" w="5797">
                  <a:moveTo>
                    <a:pt x="4175" y="0"/>
                  </a:moveTo>
                  <a:cubicBezTo>
                    <a:pt x="3772" y="0"/>
                    <a:pt x="3370" y="270"/>
                    <a:pt x="3228" y="706"/>
                  </a:cubicBezTo>
                  <a:lnTo>
                    <a:pt x="0" y="9409"/>
                  </a:lnTo>
                  <a:lnTo>
                    <a:pt x="3478" y="12235"/>
                  </a:lnTo>
                  <a:lnTo>
                    <a:pt x="5587" y="2538"/>
                  </a:lnTo>
                  <a:cubicBezTo>
                    <a:pt x="5796" y="1584"/>
                    <a:pt x="5421" y="631"/>
                    <a:pt x="4644" y="136"/>
                  </a:cubicBezTo>
                  <a:cubicBezTo>
                    <a:pt x="4498" y="43"/>
                    <a:pt x="4337" y="0"/>
                    <a:pt x="4175" y="0"/>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8"/>
            <p:cNvSpPr/>
            <p:nvPr/>
          </p:nvSpPr>
          <p:spPr>
            <a:xfrm>
              <a:off x="7710102" y="1580690"/>
              <a:ext cx="223212" cy="244473"/>
            </a:xfrm>
            <a:custGeom>
              <a:rect b="b" l="l" r="r" t="t"/>
              <a:pathLst>
                <a:path extrusionOk="0" h="10142" w="9260">
                  <a:moveTo>
                    <a:pt x="8021" y="0"/>
                  </a:moveTo>
                  <a:cubicBezTo>
                    <a:pt x="7792" y="0"/>
                    <a:pt x="7556" y="78"/>
                    <a:pt x="7360" y="240"/>
                  </a:cubicBezTo>
                  <a:lnTo>
                    <a:pt x="1" y="5897"/>
                  </a:lnTo>
                  <a:lnTo>
                    <a:pt x="1" y="5899"/>
                  </a:lnTo>
                  <a:lnTo>
                    <a:pt x="1446" y="10141"/>
                  </a:lnTo>
                  <a:lnTo>
                    <a:pt x="8384" y="3047"/>
                  </a:lnTo>
                  <a:cubicBezTo>
                    <a:pt x="9070" y="2347"/>
                    <a:pt x="9260" y="1344"/>
                    <a:pt x="8863" y="510"/>
                  </a:cubicBezTo>
                  <a:cubicBezTo>
                    <a:pt x="8706" y="180"/>
                    <a:pt x="8371" y="0"/>
                    <a:pt x="8021" y="0"/>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8"/>
            <p:cNvSpPr/>
            <p:nvPr/>
          </p:nvSpPr>
          <p:spPr>
            <a:xfrm>
              <a:off x="7778391" y="1667202"/>
              <a:ext cx="243677" cy="197444"/>
            </a:xfrm>
            <a:custGeom>
              <a:rect b="b" l="l" r="r" t="t"/>
              <a:pathLst>
                <a:path extrusionOk="0" h="8191" w="10109">
                  <a:moveTo>
                    <a:pt x="8990" y="1"/>
                  </a:moveTo>
                  <a:cubicBezTo>
                    <a:pt x="8843" y="1"/>
                    <a:pt x="8692" y="32"/>
                    <a:pt x="8548" y="100"/>
                  </a:cubicBezTo>
                  <a:lnTo>
                    <a:pt x="1" y="3719"/>
                  </a:lnTo>
                  <a:lnTo>
                    <a:pt x="330" y="8190"/>
                  </a:lnTo>
                  <a:lnTo>
                    <a:pt x="8834" y="3075"/>
                  </a:lnTo>
                  <a:cubicBezTo>
                    <a:pt x="9671" y="2570"/>
                    <a:pt x="10108" y="1646"/>
                    <a:pt x="9935" y="740"/>
                  </a:cubicBezTo>
                  <a:cubicBezTo>
                    <a:pt x="9850" y="293"/>
                    <a:pt x="9438" y="1"/>
                    <a:pt x="8990"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8"/>
            <p:cNvSpPr/>
            <p:nvPr/>
          </p:nvSpPr>
          <p:spPr>
            <a:xfrm>
              <a:off x="7793939" y="1762152"/>
              <a:ext cx="243605" cy="197444"/>
            </a:xfrm>
            <a:custGeom>
              <a:rect b="b" l="l" r="r" t="t"/>
              <a:pathLst>
                <a:path extrusionOk="0" h="8191" w="10106">
                  <a:moveTo>
                    <a:pt x="8987" y="1"/>
                  </a:moveTo>
                  <a:cubicBezTo>
                    <a:pt x="8840" y="1"/>
                    <a:pt x="8689" y="32"/>
                    <a:pt x="8545" y="100"/>
                  </a:cubicBezTo>
                  <a:lnTo>
                    <a:pt x="0" y="3720"/>
                  </a:lnTo>
                  <a:lnTo>
                    <a:pt x="327" y="8190"/>
                  </a:lnTo>
                  <a:lnTo>
                    <a:pt x="8831" y="3075"/>
                  </a:lnTo>
                  <a:cubicBezTo>
                    <a:pt x="9670" y="2570"/>
                    <a:pt x="10106" y="1647"/>
                    <a:pt x="9932" y="740"/>
                  </a:cubicBezTo>
                  <a:cubicBezTo>
                    <a:pt x="9847" y="293"/>
                    <a:pt x="9435" y="1"/>
                    <a:pt x="8987"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8"/>
            <p:cNvSpPr/>
            <p:nvPr/>
          </p:nvSpPr>
          <p:spPr>
            <a:xfrm>
              <a:off x="7790106" y="1881472"/>
              <a:ext cx="254983" cy="87453"/>
            </a:xfrm>
            <a:custGeom>
              <a:rect b="b" l="l" r="r" t="t"/>
              <a:pathLst>
                <a:path extrusionOk="0" h="3628" w="10578">
                  <a:moveTo>
                    <a:pt x="1492" y="1"/>
                  </a:moveTo>
                  <a:lnTo>
                    <a:pt x="1" y="3627"/>
                  </a:lnTo>
                  <a:lnTo>
                    <a:pt x="1" y="3627"/>
                  </a:lnTo>
                  <a:lnTo>
                    <a:pt x="8658" y="2949"/>
                  </a:lnTo>
                  <a:cubicBezTo>
                    <a:pt x="9512" y="2882"/>
                    <a:pt x="10214" y="2329"/>
                    <a:pt x="10433" y="1552"/>
                  </a:cubicBezTo>
                  <a:cubicBezTo>
                    <a:pt x="10577" y="1042"/>
                    <a:pt x="10161" y="523"/>
                    <a:pt x="9596" y="508"/>
                  </a:cubicBezTo>
                  <a:lnTo>
                    <a:pt x="1492" y="1"/>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8"/>
            <p:cNvSpPr/>
            <p:nvPr/>
          </p:nvSpPr>
          <p:spPr>
            <a:xfrm>
              <a:off x="7649020" y="1740313"/>
              <a:ext cx="107894" cy="105700"/>
            </a:xfrm>
            <a:custGeom>
              <a:rect b="b" l="l" r="r" t="t"/>
              <a:pathLst>
                <a:path extrusionOk="0" h="4385" w="4476">
                  <a:moveTo>
                    <a:pt x="4389" y="1"/>
                  </a:moveTo>
                  <a:cubicBezTo>
                    <a:pt x="4057" y="795"/>
                    <a:pt x="3841" y="1583"/>
                    <a:pt x="3494" y="2355"/>
                  </a:cubicBezTo>
                  <a:cubicBezTo>
                    <a:pt x="2744" y="3558"/>
                    <a:pt x="1368" y="4104"/>
                    <a:pt x="2" y="4253"/>
                  </a:cubicBezTo>
                  <a:lnTo>
                    <a:pt x="0" y="4286"/>
                  </a:lnTo>
                  <a:cubicBezTo>
                    <a:pt x="241" y="4352"/>
                    <a:pt x="491" y="4384"/>
                    <a:pt x="742" y="4384"/>
                  </a:cubicBezTo>
                  <a:cubicBezTo>
                    <a:pt x="1377" y="4384"/>
                    <a:pt x="2014" y="4176"/>
                    <a:pt x="2506" y="3767"/>
                  </a:cubicBezTo>
                  <a:cubicBezTo>
                    <a:pt x="2980" y="3413"/>
                    <a:pt x="3266" y="2889"/>
                    <a:pt x="3588" y="2413"/>
                  </a:cubicBezTo>
                  <a:cubicBezTo>
                    <a:pt x="4120" y="1730"/>
                    <a:pt x="4476" y="888"/>
                    <a:pt x="4423" y="8"/>
                  </a:cubicBezTo>
                  <a:lnTo>
                    <a:pt x="4423" y="6"/>
                  </a:lnTo>
                  <a:lnTo>
                    <a:pt x="4389" y="1"/>
                  </a:lnTo>
                  <a:close/>
                </a:path>
              </a:pathLst>
            </a:custGeom>
            <a:solidFill>
              <a:srgbClr val="360E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8"/>
            <p:cNvSpPr/>
            <p:nvPr/>
          </p:nvSpPr>
          <p:spPr>
            <a:xfrm>
              <a:off x="5197469" y="1694586"/>
              <a:ext cx="303096" cy="326671"/>
            </a:xfrm>
            <a:custGeom>
              <a:rect b="b" l="l" r="r" t="t"/>
              <a:pathLst>
                <a:path extrusionOk="0" h="13552" w="12574">
                  <a:moveTo>
                    <a:pt x="6157" y="1"/>
                  </a:moveTo>
                  <a:lnTo>
                    <a:pt x="1" y="11039"/>
                  </a:lnTo>
                  <a:lnTo>
                    <a:pt x="9842" y="13552"/>
                  </a:lnTo>
                  <a:lnTo>
                    <a:pt x="12573" y="5534"/>
                  </a:lnTo>
                  <a:lnTo>
                    <a:pt x="6157" y="1"/>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8"/>
            <p:cNvSpPr/>
            <p:nvPr/>
          </p:nvSpPr>
          <p:spPr>
            <a:xfrm>
              <a:off x="5360828" y="1601179"/>
              <a:ext cx="139737" cy="294925"/>
            </a:xfrm>
            <a:custGeom>
              <a:rect b="b" l="l" r="r" t="t"/>
              <a:pathLst>
                <a:path extrusionOk="0" h="12235" w="5797">
                  <a:moveTo>
                    <a:pt x="1621" y="0"/>
                  </a:moveTo>
                  <a:cubicBezTo>
                    <a:pt x="1460" y="0"/>
                    <a:pt x="1298" y="43"/>
                    <a:pt x="1153" y="136"/>
                  </a:cubicBezTo>
                  <a:cubicBezTo>
                    <a:pt x="373" y="631"/>
                    <a:pt x="1" y="1584"/>
                    <a:pt x="210" y="2538"/>
                  </a:cubicBezTo>
                  <a:lnTo>
                    <a:pt x="2319" y="12235"/>
                  </a:lnTo>
                  <a:lnTo>
                    <a:pt x="5796" y="9409"/>
                  </a:lnTo>
                  <a:lnTo>
                    <a:pt x="2569" y="706"/>
                  </a:lnTo>
                  <a:cubicBezTo>
                    <a:pt x="2425" y="270"/>
                    <a:pt x="2024" y="0"/>
                    <a:pt x="1621" y="0"/>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8"/>
            <p:cNvSpPr/>
            <p:nvPr/>
          </p:nvSpPr>
          <p:spPr>
            <a:xfrm>
              <a:off x="5159455" y="1580690"/>
              <a:ext cx="223188" cy="244473"/>
            </a:xfrm>
            <a:custGeom>
              <a:rect b="b" l="l" r="r" t="t"/>
              <a:pathLst>
                <a:path extrusionOk="0" h="10142" w="9259">
                  <a:moveTo>
                    <a:pt x="1239" y="0"/>
                  </a:moveTo>
                  <a:cubicBezTo>
                    <a:pt x="889" y="0"/>
                    <a:pt x="554" y="180"/>
                    <a:pt x="397" y="510"/>
                  </a:cubicBezTo>
                  <a:cubicBezTo>
                    <a:pt x="0" y="1344"/>
                    <a:pt x="190" y="2347"/>
                    <a:pt x="873" y="3047"/>
                  </a:cubicBezTo>
                  <a:lnTo>
                    <a:pt x="7814" y="10141"/>
                  </a:lnTo>
                  <a:lnTo>
                    <a:pt x="9259" y="5899"/>
                  </a:lnTo>
                  <a:lnTo>
                    <a:pt x="9259" y="5897"/>
                  </a:lnTo>
                  <a:lnTo>
                    <a:pt x="1900" y="240"/>
                  </a:lnTo>
                  <a:cubicBezTo>
                    <a:pt x="1704" y="78"/>
                    <a:pt x="1468" y="0"/>
                    <a:pt x="1239" y="0"/>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8"/>
            <p:cNvSpPr/>
            <p:nvPr/>
          </p:nvSpPr>
          <p:spPr>
            <a:xfrm>
              <a:off x="5070701" y="1667202"/>
              <a:ext cx="243677" cy="197444"/>
            </a:xfrm>
            <a:custGeom>
              <a:rect b="b" l="l" r="r" t="t"/>
              <a:pathLst>
                <a:path extrusionOk="0" h="8191" w="10109">
                  <a:moveTo>
                    <a:pt x="1119" y="1"/>
                  </a:moveTo>
                  <a:cubicBezTo>
                    <a:pt x="671" y="1"/>
                    <a:pt x="259" y="293"/>
                    <a:pt x="173" y="740"/>
                  </a:cubicBezTo>
                  <a:cubicBezTo>
                    <a:pt x="0" y="1646"/>
                    <a:pt x="436" y="2570"/>
                    <a:pt x="1275" y="3075"/>
                  </a:cubicBezTo>
                  <a:lnTo>
                    <a:pt x="9779" y="8190"/>
                  </a:lnTo>
                  <a:lnTo>
                    <a:pt x="10106" y="3719"/>
                  </a:lnTo>
                  <a:lnTo>
                    <a:pt x="10108" y="3719"/>
                  </a:lnTo>
                  <a:lnTo>
                    <a:pt x="1561" y="100"/>
                  </a:lnTo>
                  <a:cubicBezTo>
                    <a:pt x="1417" y="32"/>
                    <a:pt x="1266" y="1"/>
                    <a:pt x="1119"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8"/>
            <p:cNvSpPr/>
            <p:nvPr/>
          </p:nvSpPr>
          <p:spPr>
            <a:xfrm>
              <a:off x="5055225" y="1762152"/>
              <a:ext cx="243605" cy="197372"/>
            </a:xfrm>
            <a:custGeom>
              <a:rect b="b" l="l" r="r" t="t"/>
              <a:pathLst>
                <a:path extrusionOk="0" h="8188" w="10106">
                  <a:moveTo>
                    <a:pt x="1118" y="1"/>
                  </a:moveTo>
                  <a:cubicBezTo>
                    <a:pt x="671" y="1"/>
                    <a:pt x="258" y="293"/>
                    <a:pt x="173" y="740"/>
                  </a:cubicBezTo>
                  <a:cubicBezTo>
                    <a:pt x="0" y="1647"/>
                    <a:pt x="435" y="2570"/>
                    <a:pt x="1275" y="3075"/>
                  </a:cubicBezTo>
                  <a:lnTo>
                    <a:pt x="9778" y="8188"/>
                  </a:lnTo>
                  <a:lnTo>
                    <a:pt x="10105" y="3720"/>
                  </a:lnTo>
                  <a:lnTo>
                    <a:pt x="1561" y="100"/>
                  </a:lnTo>
                  <a:cubicBezTo>
                    <a:pt x="1416" y="32"/>
                    <a:pt x="1266" y="1"/>
                    <a:pt x="1118"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8"/>
            <p:cNvSpPr/>
            <p:nvPr/>
          </p:nvSpPr>
          <p:spPr>
            <a:xfrm>
              <a:off x="5047680" y="1881472"/>
              <a:ext cx="254910" cy="87453"/>
            </a:xfrm>
            <a:custGeom>
              <a:rect b="b" l="l" r="r" t="t"/>
              <a:pathLst>
                <a:path extrusionOk="0" h="3628" w="10575">
                  <a:moveTo>
                    <a:pt x="9084" y="1"/>
                  </a:moveTo>
                  <a:lnTo>
                    <a:pt x="982" y="508"/>
                  </a:lnTo>
                  <a:cubicBezTo>
                    <a:pt x="417" y="523"/>
                    <a:pt x="1" y="1042"/>
                    <a:pt x="145" y="1552"/>
                  </a:cubicBezTo>
                  <a:cubicBezTo>
                    <a:pt x="364" y="2329"/>
                    <a:pt x="1066" y="2882"/>
                    <a:pt x="1920" y="2949"/>
                  </a:cubicBezTo>
                  <a:lnTo>
                    <a:pt x="10575" y="3627"/>
                  </a:lnTo>
                  <a:lnTo>
                    <a:pt x="10575" y="3627"/>
                  </a:lnTo>
                  <a:lnTo>
                    <a:pt x="9084" y="1"/>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8"/>
            <p:cNvSpPr/>
            <p:nvPr/>
          </p:nvSpPr>
          <p:spPr>
            <a:xfrm>
              <a:off x="5336603" y="1740385"/>
              <a:ext cx="107147" cy="105628"/>
            </a:xfrm>
            <a:custGeom>
              <a:rect b="b" l="l" r="r" t="t"/>
              <a:pathLst>
                <a:path extrusionOk="0" h="4382" w="4445">
                  <a:moveTo>
                    <a:pt x="56" y="0"/>
                  </a:moveTo>
                  <a:lnTo>
                    <a:pt x="22" y="5"/>
                  </a:lnTo>
                  <a:cubicBezTo>
                    <a:pt x="0" y="296"/>
                    <a:pt x="41" y="585"/>
                    <a:pt x="101" y="866"/>
                  </a:cubicBezTo>
                  <a:cubicBezTo>
                    <a:pt x="205" y="1443"/>
                    <a:pt x="518" y="1946"/>
                    <a:pt x="857" y="2410"/>
                  </a:cubicBezTo>
                  <a:cubicBezTo>
                    <a:pt x="1179" y="2886"/>
                    <a:pt x="1463" y="3410"/>
                    <a:pt x="1939" y="3764"/>
                  </a:cubicBezTo>
                  <a:cubicBezTo>
                    <a:pt x="2430" y="4173"/>
                    <a:pt x="3068" y="4381"/>
                    <a:pt x="3703" y="4381"/>
                  </a:cubicBezTo>
                  <a:cubicBezTo>
                    <a:pt x="3954" y="4381"/>
                    <a:pt x="4204" y="4349"/>
                    <a:pt x="4445" y="4283"/>
                  </a:cubicBezTo>
                  <a:lnTo>
                    <a:pt x="4442" y="4250"/>
                  </a:lnTo>
                  <a:cubicBezTo>
                    <a:pt x="3074" y="4101"/>
                    <a:pt x="1701" y="3555"/>
                    <a:pt x="950" y="2352"/>
                  </a:cubicBezTo>
                  <a:cubicBezTo>
                    <a:pt x="604" y="1583"/>
                    <a:pt x="385" y="792"/>
                    <a:pt x="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8"/>
            <p:cNvSpPr/>
            <p:nvPr/>
          </p:nvSpPr>
          <p:spPr>
            <a:xfrm>
              <a:off x="6458715" y="1564105"/>
              <a:ext cx="118356" cy="290393"/>
            </a:xfrm>
            <a:custGeom>
              <a:rect b="b" l="l" r="r" t="t"/>
              <a:pathLst>
                <a:path extrusionOk="0" h="12047" w="4910">
                  <a:moveTo>
                    <a:pt x="4139" y="0"/>
                  </a:moveTo>
                  <a:lnTo>
                    <a:pt x="1" y="270"/>
                  </a:lnTo>
                  <a:lnTo>
                    <a:pt x="770" y="12046"/>
                  </a:lnTo>
                  <a:lnTo>
                    <a:pt x="4909" y="11774"/>
                  </a:lnTo>
                  <a:lnTo>
                    <a:pt x="4139" y="0"/>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8"/>
            <p:cNvSpPr/>
            <p:nvPr/>
          </p:nvSpPr>
          <p:spPr>
            <a:xfrm>
              <a:off x="6464042" y="1600166"/>
              <a:ext cx="103290" cy="101603"/>
            </a:xfrm>
            <a:custGeom>
              <a:rect b="b" l="l" r="r" t="t"/>
              <a:pathLst>
                <a:path extrusionOk="0" h="4215" w="4285">
                  <a:moveTo>
                    <a:pt x="4017" y="0"/>
                  </a:moveTo>
                  <a:lnTo>
                    <a:pt x="1" y="2162"/>
                  </a:lnTo>
                  <a:lnTo>
                    <a:pt x="83" y="3884"/>
                  </a:lnTo>
                  <a:cubicBezTo>
                    <a:pt x="83" y="3884"/>
                    <a:pt x="1285" y="4215"/>
                    <a:pt x="2776" y="4215"/>
                  </a:cubicBezTo>
                  <a:cubicBezTo>
                    <a:pt x="3259" y="4215"/>
                    <a:pt x="3772" y="4180"/>
                    <a:pt x="4284" y="4088"/>
                  </a:cubicBezTo>
                  <a:lnTo>
                    <a:pt x="40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8"/>
            <p:cNvSpPr/>
            <p:nvPr/>
          </p:nvSpPr>
          <p:spPr>
            <a:xfrm>
              <a:off x="6310059" y="1373893"/>
              <a:ext cx="374134" cy="314136"/>
            </a:xfrm>
            <a:custGeom>
              <a:rect b="b" l="l" r="r" t="t"/>
              <a:pathLst>
                <a:path extrusionOk="0" h="13032" w="15521">
                  <a:moveTo>
                    <a:pt x="3597" y="1"/>
                  </a:moveTo>
                  <a:cubicBezTo>
                    <a:pt x="3597" y="1"/>
                    <a:pt x="0" y="13031"/>
                    <a:pt x="5189" y="13031"/>
                  </a:cubicBezTo>
                  <a:cubicBezTo>
                    <a:pt x="5441" y="13031"/>
                    <a:pt x="5713" y="13001"/>
                    <a:pt x="6007" y="12937"/>
                  </a:cubicBezTo>
                  <a:cubicBezTo>
                    <a:pt x="15520" y="10861"/>
                    <a:pt x="13801" y="92"/>
                    <a:pt x="13801" y="92"/>
                  </a:cubicBezTo>
                  <a:lnTo>
                    <a:pt x="3597" y="1"/>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8"/>
            <p:cNvSpPr/>
            <p:nvPr/>
          </p:nvSpPr>
          <p:spPr>
            <a:xfrm>
              <a:off x="6564222" y="1477448"/>
              <a:ext cx="129998" cy="118307"/>
            </a:xfrm>
            <a:custGeom>
              <a:rect b="b" l="l" r="r" t="t"/>
              <a:pathLst>
                <a:path extrusionOk="0" h="4908" w="5393">
                  <a:moveTo>
                    <a:pt x="2693" y="0"/>
                  </a:moveTo>
                  <a:cubicBezTo>
                    <a:pt x="1578" y="0"/>
                    <a:pt x="570" y="766"/>
                    <a:pt x="306" y="1897"/>
                  </a:cubicBezTo>
                  <a:cubicBezTo>
                    <a:pt x="1" y="3218"/>
                    <a:pt x="821" y="4535"/>
                    <a:pt x="2141" y="4843"/>
                  </a:cubicBezTo>
                  <a:cubicBezTo>
                    <a:pt x="2328" y="4887"/>
                    <a:pt x="2515" y="4908"/>
                    <a:pt x="2700" y="4908"/>
                  </a:cubicBezTo>
                  <a:cubicBezTo>
                    <a:pt x="3815" y="4908"/>
                    <a:pt x="4822" y="4142"/>
                    <a:pt x="5084" y="3011"/>
                  </a:cubicBezTo>
                  <a:cubicBezTo>
                    <a:pt x="5392" y="1691"/>
                    <a:pt x="4572" y="370"/>
                    <a:pt x="3252" y="65"/>
                  </a:cubicBezTo>
                  <a:cubicBezTo>
                    <a:pt x="3065" y="21"/>
                    <a:pt x="2878" y="0"/>
                    <a:pt x="2693" y="0"/>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8"/>
            <p:cNvSpPr/>
            <p:nvPr/>
          </p:nvSpPr>
          <p:spPr>
            <a:xfrm>
              <a:off x="6401104" y="1463274"/>
              <a:ext cx="47198" cy="136097"/>
            </a:xfrm>
            <a:custGeom>
              <a:rect b="b" l="l" r="r" t="t"/>
              <a:pathLst>
                <a:path extrusionOk="0" h="5646" w="1958">
                  <a:moveTo>
                    <a:pt x="844" y="0"/>
                  </a:moveTo>
                  <a:cubicBezTo>
                    <a:pt x="831" y="0"/>
                    <a:pt x="817" y="1"/>
                    <a:pt x="803" y="1"/>
                  </a:cubicBezTo>
                  <a:cubicBezTo>
                    <a:pt x="462" y="23"/>
                    <a:pt x="181" y="215"/>
                    <a:pt x="0" y="456"/>
                  </a:cubicBezTo>
                  <a:lnTo>
                    <a:pt x="24" y="480"/>
                  </a:lnTo>
                  <a:cubicBezTo>
                    <a:pt x="237" y="330"/>
                    <a:pt x="488" y="238"/>
                    <a:pt x="728" y="238"/>
                  </a:cubicBezTo>
                  <a:cubicBezTo>
                    <a:pt x="931" y="238"/>
                    <a:pt x="1128" y="305"/>
                    <a:pt x="1287" y="460"/>
                  </a:cubicBezTo>
                  <a:cubicBezTo>
                    <a:pt x="1450" y="742"/>
                    <a:pt x="1448" y="1083"/>
                    <a:pt x="1489" y="1430"/>
                  </a:cubicBezTo>
                  <a:cubicBezTo>
                    <a:pt x="1508" y="1718"/>
                    <a:pt x="1508" y="2014"/>
                    <a:pt x="1465" y="2305"/>
                  </a:cubicBezTo>
                  <a:cubicBezTo>
                    <a:pt x="1385" y="2887"/>
                    <a:pt x="1162" y="3440"/>
                    <a:pt x="945" y="3974"/>
                  </a:cubicBezTo>
                  <a:cubicBezTo>
                    <a:pt x="743" y="4448"/>
                    <a:pt x="486" y="5044"/>
                    <a:pt x="68" y="5323"/>
                  </a:cubicBezTo>
                  <a:lnTo>
                    <a:pt x="202" y="5645"/>
                  </a:lnTo>
                  <a:cubicBezTo>
                    <a:pt x="799" y="5410"/>
                    <a:pt x="1390" y="5157"/>
                    <a:pt x="1958" y="4857"/>
                  </a:cubicBezTo>
                  <a:lnTo>
                    <a:pt x="1946" y="4823"/>
                  </a:lnTo>
                  <a:cubicBezTo>
                    <a:pt x="1548" y="4900"/>
                    <a:pt x="1155" y="4999"/>
                    <a:pt x="765" y="5110"/>
                  </a:cubicBezTo>
                  <a:lnTo>
                    <a:pt x="765" y="5110"/>
                  </a:lnTo>
                  <a:cubicBezTo>
                    <a:pt x="1306" y="4288"/>
                    <a:pt x="1417" y="3264"/>
                    <a:pt x="1568" y="2319"/>
                  </a:cubicBezTo>
                  <a:cubicBezTo>
                    <a:pt x="1648" y="1716"/>
                    <a:pt x="1847" y="1127"/>
                    <a:pt x="1650" y="506"/>
                  </a:cubicBezTo>
                  <a:cubicBezTo>
                    <a:pt x="1537" y="169"/>
                    <a:pt x="1177" y="0"/>
                    <a:pt x="8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8"/>
            <p:cNvSpPr/>
            <p:nvPr/>
          </p:nvSpPr>
          <p:spPr>
            <a:xfrm>
              <a:off x="6195078" y="1727393"/>
              <a:ext cx="702613" cy="409809"/>
            </a:xfrm>
            <a:custGeom>
              <a:rect b="b" l="l" r="r" t="t"/>
              <a:pathLst>
                <a:path extrusionOk="0" h="17001" w="29148">
                  <a:moveTo>
                    <a:pt x="11363" y="1"/>
                  </a:moveTo>
                  <a:lnTo>
                    <a:pt x="8559" y="2947"/>
                  </a:lnTo>
                  <a:lnTo>
                    <a:pt x="0" y="2947"/>
                  </a:lnTo>
                  <a:lnTo>
                    <a:pt x="2949" y="17001"/>
                  </a:lnTo>
                  <a:lnTo>
                    <a:pt x="29147" y="17001"/>
                  </a:lnTo>
                  <a:lnTo>
                    <a:pt x="27760" y="2427"/>
                  </a:lnTo>
                  <a:lnTo>
                    <a:pt x="17234" y="2427"/>
                  </a:lnTo>
                  <a:lnTo>
                    <a:pt x="1544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8"/>
            <p:cNvSpPr/>
            <p:nvPr/>
          </p:nvSpPr>
          <p:spPr>
            <a:xfrm>
              <a:off x="6377216" y="1287669"/>
              <a:ext cx="342966" cy="382932"/>
            </a:xfrm>
            <a:custGeom>
              <a:rect b="b" l="l" r="r" t="t"/>
              <a:pathLst>
                <a:path extrusionOk="0" h="15886" w="14228">
                  <a:moveTo>
                    <a:pt x="6362" y="0"/>
                  </a:moveTo>
                  <a:cubicBezTo>
                    <a:pt x="5649" y="0"/>
                    <a:pt x="4934" y="82"/>
                    <a:pt x="4243" y="233"/>
                  </a:cubicBezTo>
                  <a:cubicBezTo>
                    <a:pt x="0" y="1159"/>
                    <a:pt x="51" y="7067"/>
                    <a:pt x="51" y="7067"/>
                  </a:cubicBezTo>
                  <a:cubicBezTo>
                    <a:pt x="51" y="7067"/>
                    <a:pt x="52" y="7067"/>
                    <a:pt x="53" y="7067"/>
                  </a:cubicBezTo>
                  <a:cubicBezTo>
                    <a:pt x="134" y="7067"/>
                    <a:pt x="2388" y="7039"/>
                    <a:pt x="2372" y="3917"/>
                  </a:cubicBezTo>
                  <a:lnTo>
                    <a:pt x="2372" y="3917"/>
                  </a:lnTo>
                  <a:cubicBezTo>
                    <a:pt x="2372" y="3917"/>
                    <a:pt x="3899" y="7772"/>
                    <a:pt x="9868" y="7947"/>
                  </a:cubicBezTo>
                  <a:cubicBezTo>
                    <a:pt x="10059" y="7900"/>
                    <a:pt x="10259" y="7874"/>
                    <a:pt x="10462" y="7874"/>
                  </a:cubicBezTo>
                  <a:cubicBezTo>
                    <a:pt x="10629" y="7874"/>
                    <a:pt x="10798" y="7891"/>
                    <a:pt x="10967" y="7928"/>
                  </a:cubicBezTo>
                  <a:cubicBezTo>
                    <a:pt x="10981" y="7931"/>
                    <a:pt x="10996" y="7933"/>
                    <a:pt x="11010" y="7938"/>
                  </a:cubicBezTo>
                  <a:cubicBezTo>
                    <a:pt x="12330" y="8243"/>
                    <a:pt x="13150" y="9564"/>
                    <a:pt x="12845" y="10881"/>
                  </a:cubicBezTo>
                  <a:cubicBezTo>
                    <a:pt x="12581" y="12017"/>
                    <a:pt x="11572" y="12780"/>
                    <a:pt x="10456" y="12780"/>
                  </a:cubicBezTo>
                  <a:cubicBezTo>
                    <a:pt x="10272" y="12780"/>
                    <a:pt x="10086" y="12760"/>
                    <a:pt x="9899" y="12716"/>
                  </a:cubicBezTo>
                  <a:cubicBezTo>
                    <a:pt x="9692" y="12668"/>
                    <a:pt x="9500" y="12594"/>
                    <a:pt x="9319" y="12500"/>
                  </a:cubicBezTo>
                  <a:cubicBezTo>
                    <a:pt x="9319" y="12502"/>
                    <a:pt x="9319" y="12502"/>
                    <a:pt x="9317" y="12505"/>
                  </a:cubicBezTo>
                  <a:cubicBezTo>
                    <a:pt x="8886" y="13168"/>
                    <a:pt x="8357" y="13796"/>
                    <a:pt x="7708" y="14359"/>
                  </a:cubicBezTo>
                  <a:lnTo>
                    <a:pt x="7809" y="15886"/>
                  </a:lnTo>
                  <a:cubicBezTo>
                    <a:pt x="7809" y="15886"/>
                    <a:pt x="14228" y="15617"/>
                    <a:pt x="13920" y="8294"/>
                  </a:cubicBezTo>
                  <a:cubicBezTo>
                    <a:pt x="13660" y="2161"/>
                    <a:pt x="10026" y="0"/>
                    <a:pt x="63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8"/>
            <p:cNvSpPr/>
            <p:nvPr/>
          </p:nvSpPr>
          <p:spPr>
            <a:xfrm>
              <a:off x="6433959" y="1382016"/>
              <a:ext cx="181294" cy="112426"/>
            </a:xfrm>
            <a:custGeom>
              <a:rect b="b" l="l" r="r" t="t"/>
              <a:pathLst>
                <a:path extrusionOk="0" h="4664" w="7521">
                  <a:moveTo>
                    <a:pt x="34" y="1"/>
                  </a:moveTo>
                  <a:lnTo>
                    <a:pt x="1" y="5"/>
                  </a:lnTo>
                  <a:cubicBezTo>
                    <a:pt x="13" y="426"/>
                    <a:pt x="109" y="837"/>
                    <a:pt x="244" y="1234"/>
                  </a:cubicBezTo>
                  <a:cubicBezTo>
                    <a:pt x="501" y="2040"/>
                    <a:pt x="1033" y="2735"/>
                    <a:pt x="1672" y="3276"/>
                  </a:cubicBezTo>
                  <a:cubicBezTo>
                    <a:pt x="1982" y="3553"/>
                    <a:pt x="2307" y="3815"/>
                    <a:pt x="2665" y="4038"/>
                  </a:cubicBezTo>
                  <a:cubicBezTo>
                    <a:pt x="3338" y="4470"/>
                    <a:pt x="4158" y="4663"/>
                    <a:pt x="4956" y="4663"/>
                  </a:cubicBezTo>
                  <a:cubicBezTo>
                    <a:pt x="5003" y="4663"/>
                    <a:pt x="5050" y="4662"/>
                    <a:pt x="5097" y="4661"/>
                  </a:cubicBezTo>
                  <a:cubicBezTo>
                    <a:pt x="5946" y="4630"/>
                    <a:pt x="6773" y="4411"/>
                    <a:pt x="7521" y="4050"/>
                  </a:cubicBezTo>
                  <a:lnTo>
                    <a:pt x="7509" y="4017"/>
                  </a:lnTo>
                  <a:cubicBezTo>
                    <a:pt x="6694" y="4168"/>
                    <a:pt x="5890" y="4296"/>
                    <a:pt x="5092" y="4296"/>
                  </a:cubicBezTo>
                  <a:cubicBezTo>
                    <a:pt x="5052" y="4296"/>
                    <a:pt x="5012" y="4297"/>
                    <a:pt x="4972" y="4297"/>
                  </a:cubicBezTo>
                  <a:cubicBezTo>
                    <a:pt x="3824" y="4297"/>
                    <a:pt x="2588" y="4026"/>
                    <a:pt x="1749" y="3194"/>
                  </a:cubicBezTo>
                  <a:cubicBezTo>
                    <a:pt x="1461" y="2906"/>
                    <a:pt x="1249" y="2552"/>
                    <a:pt x="1049" y="2206"/>
                  </a:cubicBezTo>
                  <a:cubicBezTo>
                    <a:pt x="643" y="1513"/>
                    <a:pt x="309" y="780"/>
                    <a:pt x="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8"/>
            <p:cNvSpPr/>
            <p:nvPr/>
          </p:nvSpPr>
          <p:spPr>
            <a:xfrm>
              <a:off x="6269924" y="1443894"/>
              <a:ext cx="148029" cy="139833"/>
            </a:xfrm>
            <a:custGeom>
              <a:rect b="b" l="l" r="r" t="t"/>
              <a:pathLst>
                <a:path extrusionOk="0" h="5801" w="6141">
                  <a:moveTo>
                    <a:pt x="1175" y="852"/>
                  </a:moveTo>
                  <a:cubicBezTo>
                    <a:pt x="1369" y="852"/>
                    <a:pt x="1577" y="895"/>
                    <a:pt x="1763" y="933"/>
                  </a:cubicBezTo>
                  <a:cubicBezTo>
                    <a:pt x="2374" y="1077"/>
                    <a:pt x="2992" y="1303"/>
                    <a:pt x="3581" y="1546"/>
                  </a:cubicBezTo>
                  <a:cubicBezTo>
                    <a:pt x="4382" y="1914"/>
                    <a:pt x="5690" y="2214"/>
                    <a:pt x="5926" y="3188"/>
                  </a:cubicBezTo>
                  <a:cubicBezTo>
                    <a:pt x="6019" y="4550"/>
                    <a:pt x="4252" y="5026"/>
                    <a:pt x="3177" y="5043"/>
                  </a:cubicBezTo>
                  <a:cubicBezTo>
                    <a:pt x="1568" y="4711"/>
                    <a:pt x="721" y="2794"/>
                    <a:pt x="755" y="1279"/>
                  </a:cubicBezTo>
                  <a:cubicBezTo>
                    <a:pt x="770" y="1156"/>
                    <a:pt x="726" y="978"/>
                    <a:pt x="847" y="911"/>
                  </a:cubicBezTo>
                  <a:cubicBezTo>
                    <a:pt x="945" y="868"/>
                    <a:pt x="1057" y="852"/>
                    <a:pt x="1175" y="852"/>
                  </a:cubicBezTo>
                  <a:close/>
                  <a:moveTo>
                    <a:pt x="1339" y="1"/>
                  </a:moveTo>
                  <a:cubicBezTo>
                    <a:pt x="705" y="1"/>
                    <a:pt x="182" y="221"/>
                    <a:pt x="48" y="858"/>
                  </a:cubicBezTo>
                  <a:cubicBezTo>
                    <a:pt x="0" y="1382"/>
                    <a:pt x="200" y="1914"/>
                    <a:pt x="394" y="2378"/>
                  </a:cubicBezTo>
                  <a:cubicBezTo>
                    <a:pt x="690" y="3027"/>
                    <a:pt x="1044" y="3624"/>
                    <a:pt x="1426" y="4206"/>
                  </a:cubicBezTo>
                  <a:cubicBezTo>
                    <a:pt x="1849" y="4819"/>
                    <a:pt x="2237" y="5471"/>
                    <a:pt x="3016" y="5740"/>
                  </a:cubicBezTo>
                  <a:cubicBezTo>
                    <a:pt x="3180" y="5781"/>
                    <a:pt x="3345" y="5801"/>
                    <a:pt x="3510" y="5801"/>
                  </a:cubicBezTo>
                  <a:cubicBezTo>
                    <a:pt x="4850" y="5801"/>
                    <a:pt x="6141" y="4511"/>
                    <a:pt x="6012" y="3179"/>
                  </a:cubicBezTo>
                  <a:lnTo>
                    <a:pt x="6010" y="3179"/>
                  </a:lnTo>
                  <a:cubicBezTo>
                    <a:pt x="5962" y="2816"/>
                    <a:pt x="5745" y="2520"/>
                    <a:pt x="5534" y="2238"/>
                  </a:cubicBezTo>
                  <a:cubicBezTo>
                    <a:pt x="5096" y="1678"/>
                    <a:pt x="4567" y="1166"/>
                    <a:pt x="3951" y="805"/>
                  </a:cubicBezTo>
                  <a:cubicBezTo>
                    <a:pt x="3427" y="472"/>
                    <a:pt x="2265" y="1"/>
                    <a:pt x="13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8"/>
            <p:cNvSpPr/>
            <p:nvPr/>
          </p:nvSpPr>
          <p:spPr>
            <a:xfrm>
              <a:off x="6458112" y="1443870"/>
              <a:ext cx="147981" cy="139857"/>
            </a:xfrm>
            <a:custGeom>
              <a:rect b="b" l="l" r="r" t="t"/>
              <a:pathLst>
                <a:path extrusionOk="0" h="5802" w="6139">
                  <a:moveTo>
                    <a:pt x="4965" y="853"/>
                  </a:moveTo>
                  <a:cubicBezTo>
                    <a:pt x="5083" y="853"/>
                    <a:pt x="5196" y="869"/>
                    <a:pt x="5295" y="912"/>
                  </a:cubicBezTo>
                  <a:cubicBezTo>
                    <a:pt x="5413" y="982"/>
                    <a:pt x="5372" y="1155"/>
                    <a:pt x="5386" y="1280"/>
                  </a:cubicBezTo>
                  <a:cubicBezTo>
                    <a:pt x="5417" y="2797"/>
                    <a:pt x="4571" y="4709"/>
                    <a:pt x="2964" y="5044"/>
                  </a:cubicBezTo>
                  <a:cubicBezTo>
                    <a:pt x="1887" y="5027"/>
                    <a:pt x="122" y="4551"/>
                    <a:pt x="216" y="3189"/>
                  </a:cubicBezTo>
                  <a:cubicBezTo>
                    <a:pt x="451" y="2213"/>
                    <a:pt x="1757" y="1917"/>
                    <a:pt x="2560" y="1547"/>
                  </a:cubicBezTo>
                  <a:cubicBezTo>
                    <a:pt x="3150" y="1304"/>
                    <a:pt x="3765" y="1078"/>
                    <a:pt x="4379" y="934"/>
                  </a:cubicBezTo>
                  <a:cubicBezTo>
                    <a:pt x="4562" y="896"/>
                    <a:pt x="4770" y="853"/>
                    <a:pt x="4965" y="853"/>
                  </a:cubicBezTo>
                  <a:close/>
                  <a:moveTo>
                    <a:pt x="4800" y="1"/>
                  </a:moveTo>
                  <a:cubicBezTo>
                    <a:pt x="3874" y="1"/>
                    <a:pt x="2713" y="472"/>
                    <a:pt x="2188" y="806"/>
                  </a:cubicBezTo>
                  <a:cubicBezTo>
                    <a:pt x="1572" y="1167"/>
                    <a:pt x="1043" y="1679"/>
                    <a:pt x="608" y="2239"/>
                  </a:cubicBezTo>
                  <a:cubicBezTo>
                    <a:pt x="394" y="2521"/>
                    <a:pt x="180" y="2817"/>
                    <a:pt x="129" y="3180"/>
                  </a:cubicBezTo>
                  <a:cubicBezTo>
                    <a:pt x="1" y="4512"/>
                    <a:pt x="1291" y="5802"/>
                    <a:pt x="2631" y="5802"/>
                  </a:cubicBezTo>
                  <a:cubicBezTo>
                    <a:pt x="2796" y="5802"/>
                    <a:pt x="2962" y="5782"/>
                    <a:pt x="3126" y="5741"/>
                  </a:cubicBezTo>
                  <a:cubicBezTo>
                    <a:pt x="3905" y="5472"/>
                    <a:pt x="4292" y="4820"/>
                    <a:pt x="4715" y="4207"/>
                  </a:cubicBezTo>
                  <a:cubicBezTo>
                    <a:pt x="5098" y="3625"/>
                    <a:pt x="5449" y="3028"/>
                    <a:pt x="5745" y="2379"/>
                  </a:cubicBezTo>
                  <a:cubicBezTo>
                    <a:pt x="5939" y="1915"/>
                    <a:pt x="6139" y="1383"/>
                    <a:pt x="6093" y="859"/>
                  </a:cubicBezTo>
                  <a:cubicBezTo>
                    <a:pt x="5958" y="222"/>
                    <a:pt x="5434" y="1"/>
                    <a:pt x="48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8"/>
            <p:cNvSpPr/>
            <p:nvPr/>
          </p:nvSpPr>
          <p:spPr>
            <a:xfrm>
              <a:off x="6413783" y="1510207"/>
              <a:ext cx="48499" cy="20827"/>
            </a:xfrm>
            <a:custGeom>
              <a:rect b="b" l="l" r="r" t="t"/>
              <a:pathLst>
                <a:path extrusionOk="0" h="864" w="2012">
                  <a:moveTo>
                    <a:pt x="1007" y="1"/>
                  </a:moveTo>
                  <a:cubicBezTo>
                    <a:pt x="644" y="1"/>
                    <a:pt x="281" y="145"/>
                    <a:pt x="1" y="433"/>
                  </a:cubicBezTo>
                  <a:cubicBezTo>
                    <a:pt x="282" y="719"/>
                    <a:pt x="645" y="864"/>
                    <a:pt x="1008" y="864"/>
                  </a:cubicBezTo>
                  <a:cubicBezTo>
                    <a:pt x="1370" y="864"/>
                    <a:pt x="1732" y="721"/>
                    <a:pt x="2011" y="433"/>
                  </a:cubicBezTo>
                  <a:cubicBezTo>
                    <a:pt x="1732" y="144"/>
                    <a:pt x="1369" y="1"/>
                    <a:pt x="10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8"/>
            <p:cNvSpPr/>
            <p:nvPr/>
          </p:nvSpPr>
          <p:spPr>
            <a:xfrm>
              <a:off x="6359764" y="1197107"/>
              <a:ext cx="161937" cy="141304"/>
            </a:xfrm>
            <a:custGeom>
              <a:rect b="b" l="l" r="r" t="t"/>
              <a:pathLst>
                <a:path extrusionOk="0" h="5862" w="6718">
                  <a:moveTo>
                    <a:pt x="3803" y="0"/>
                  </a:moveTo>
                  <a:cubicBezTo>
                    <a:pt x="3057" y="0"/>
                    <a:pt x="2287" y="254"/>
                    <a:pt x="1710" y="669"/>
                  </a:cubicBezTo>
                  <a:lnTo>
                    <a:pt x="1727" y="697"/>
                  </a:lnTo>
                  <a:cubicBezTo>
                    <a:pt x="2264" y="479"/>
                    <a:pt x="2817" y="320"/>
                    <a:pt x="3396" y="291"/>
                  </a:cubicBezTo>
                  <a:cubicBezTo>
                    <a:pt x="3470" y="286"/>
                    <a:pt x="3545" y="284"/>
                    <a:pt x="3621" y="284"/>
                  </a:cubicBezTo>
                  <a:cubicBezTo>
                    <a:pt x="4658" y="284"/>
                    <a:pt x="5806" y="750"/>
                    <a:pt x="6070" y="1830"/>
                  </a:cubicBezTo>
                  <a:cubicBezTo>
                    <a:pt x="6410" y="3578"/>
                    <a:pt x="4616" y="5031"/>
                    <a:pt x="3086" y="5409"/>
                  </a:cubicBezTo>
                  <a:cubicBezTo>
                    <a:pt x="2778" y="5490"/>
                    <a:pt x="2452" y="5535"/>
                    <a:pt x="2127" y="5535"/>
                  </a:cubicBezTo>
                  <a:cubicBezTo>
                    <a:pt x="1319" y="5535"/>
                    <a:pt x="520" y="5256"/>
                    <a:pt x="29" y="4562"/>
                  </a:cubicBezTo>
                  <a:lnTo>
                    <a:pt x="1" y="4579"/>
                  </a:lnTo>
                  <a:cubicBezTo>
                    <a:pt x="449" y="5488"/>
                    <a:pt x="1342" y="5861"/>
                    <a:pt x="2286" y="5861"/>
                  </a:cubicBezTo>
                  <a:cubicBezTo>
                    <a:pt x="3196" y="5861"/>
                    <a:pt x="4153" y="5515"/>
                    <a:pt x="4806" y="4966"/>
                  </a:cubicBezTo>
                  <a:cubicBezTo>
                    <a:pt x="5994" y="4088"/>
                    <a:pt x="6717" y="2294"/>
                    <a:pt x="5835" y="969"/>
                  </a:cubicBezTo>
                  <a:cubicBezTo>
                    <a:pt x="5358" y="286"/>
                    <a:pt x="4594" y="0"/>
                    <a:pt x="38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8"/>
            <p:cNvSpPr/>
            <p:nvPr/>
          </p:nvSpPr>
          <p:spPr>
            <a:xfrm>
              <a:off x="6370900" y="1208316"/>
              <a:ext cx="120887" cy="118500"/>
            </a:xfrm>
            <a:custGeom>
              <a:rect b="b" l="l" r="r" t="t"/>
              <a:pathLst>
                <a:path extrusionOk="0" h="4916" w="5015">
                  <a:moveTo>
                    <a:pt x="2119" y="1"/>
                  </a:moveTo>
                  <a:cubicBezTo>
                    <a:pt x="1819" y="1"/>
                    <a:pt x="1526" y="71"/>
                    <a:pt x="1258" y="220"/>
                  </a:cubicBezTo>
                  <a:cubicBezTo>
                    <a:pt x="255" y="781"/>
                    <a:pt x="0" y="2238"/>
                    <a:pt x="691" y="3474"/>
                  </a:cubicBezTo>
                  <a:cubicBezTo>
                    <a:pt x="1197" y="4381"/>
                    <a:pt x="2070" y="4916"/>
                    <a:pt x="2896" y="4916"/>
                  </a:cubicBezTo>
                  <a:cubicBezTo>
                    <a:pt x="3196" y="4916"/>
                    <a:pt x="3489" y="4845"/>
                    <a:pt x="3757" y="4696"/>
                  </a:cubicBezTo>
                  <a:cubicBezTo>
                    <a:pt x="4762" y="4136"/>
                    <a:pt x="5014" y="2681"/>
                    <a:pt x="4324" y="1444"/>
                  </a:cubicBezTo>
                  <a:cubicBezTo>
                    <a:pt x="3818" y="537"/>
                    <a:pt x="2945" y="1"/>
                    <a:pt x="21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8"/>
            <p:cNvSpPr/>
            <p:nvPr/>
          </p:nvSpPr>
          <p:spPr>
            <a:xfrm>
              <a:off x="6620917" y="1244594"/>
              <a:ext cx="166734" cy="141352"/>
            </a:xfrm>
            <a:custGeom>
              <a:rect b="b" l="l" r="r" t="t"/>
              <a:pathLst>
                <a:path extrusionOk="0" h="5864" w="6917">
                  <a:moveTo>
                    <a:pt x="3131" y="0"/>
                  </a:moveTo>
                  <a:cubicBezTo>
                    <a:pt x="2964" y="0"/>
                    <a:pt x="2797" y="13"/>
                    <a:pt x="2631" y="40"/>
                  </a:cubicBezTo>
                  <a:cubicBezTo>
                    <a:pt x="1" y="519"/>
                    <a:pt x="282" y="3648"/>
                    <a:pt x="2112" y="4968"/>
                  </a:cubicBezTo>
                  <a:cubicBezTo>
                    <a:pt x="2765" y="5517"/>
                    <a:pt x="3721" y="5863"/>
                    <a:pt x="4630" y="5863"/>
                  </a:cubicBezTo>
                  <a:cubicBezTo>
                    <a:pt x="5574" y="5863"/>
                    <a:pt x="6467" y="5490"/>
                    <a:pt x="6917" y="4581"/>
                  </a:cubicBezTo>
                  <a:lnTo>
                    <a:pt x="6886" y="4564"/>
                  </a:lnTo>
                  <a:cubicBezTo>
                    <a:pt x="6397" y="5258"/>
                    <a:pt x="5597" y="5538"/>
                    <a:pt x="4790" y="5538"/>
                  </a:cubicBezTo>
                  <a:cubicBezTo>
                    <a:pt x="4464" y="5538"/>
                    <a:pt x="4137" y="5493"/>
                    <a:pt x="3829" y="5411"/>
                  </a:cubicBezTo>
                  <a:cubicBezTo>
                    <a:pt x="2300" y="5033"/>
                    <a:pt x="506" y="3583"/>
                    <a:pt x="845" y="1832"/>
                  </a:cubicBezTo>
                  <a:cubicBezTo>
                    <a:pt x="1166" y="710"/>
                    <a:pt x="2207" y="294"/>
                    <a:pt x="3292" y="294"/>
                  </a:cubicBezTo>
                  <a:cubicBezTo>
                    <a:pt x="3961" y="294"/>
                    <a:pt x="4646" y="452"/>
                    <a:pt x="5190" y="699"/>
                  </a:cubicBezTo>
                  <a:lnTo>
                    <a:pt x="5207" y="671"/>
                  </a:lnTo>
                  <a:cubicBezTo>
                    <a:pt x="4611" y="255"/>
                    <a:pt x="3870" y="0"/>
                    <a:pt x="31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8"/>
            <p:cNvSpPr/>
            <p:nvPr/>
          </p:nvSpPr>
          <p:spPr>
            <a:xfrm>
              <a:off x="6655653" y="1255802"/>
              <a:ext cx="120887" cy="118500"/>
            </a:xfrm>
            <a:custGeom>
              <a:rect b="b" l="l" r="r" t="t"/>
              <a:pathLst>
                <a:path extrusionOk="0" h="4916" w="5015">
                  <a:moveTo>
                    <a:pt x="2897" y="0"/>
                  </a:moveTo>
                  <a:cubicBezTo>
                    <a:pt x="2071" y="0"/>
                    <a:pt x="1197" y="537"/>
                    <a:pt x="690" y="1444"/>
                  </a:cubicBezTo>
                  <a:cubicBezTo>
                    <a:pt x="0" y="2678"/>
                    <a:pt x="253" y="4135"/>
                    <a:pt x="1258" y="4695"/>
                  </a:cubicBezTo>
                  <a:cubicBezTo>
                    <a:pt x="1525" y="4845"/>
                    <a:pt x="1818" y="4915"/>
                    <a:pt x="2118" y="4915"/>
                  </a:cubicBezTo>
                  <a:cubicBezTo>
                    <a:pt x="2943" y="4915"/>
                    <a:pt x="3818" y="4379"/>
                    <a:pt x="4324" y="3474"/>
                  </a:cubicBezTo>
                  <a:cubicBezTo>
                    <a:pt x="5014" y="2238"/>
                    <a:pt x="4759" y="780"/>
                    <a:pt x="3756" y="220"/>
                  </a:cubicBezTo>
                  <a:cubicBezTo>
                    <a:pt x="3490" y="71"/>
                    <a:pt x="3196" y="0"/>
                    <a:pt x="28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8"/>
            <p:cNvSpPr/>
            <p:nvPr/>
          </p:nvSpPr>
          <p:spPr>
            <a:xfrm>
              <a:off x="5392647" y="1865370"/>
              <a:ext cx="2307451" cy="1643913"/>
            </a:xfrm>
            <a:custGeom>
              <a:rect b="b" l="l" r="r" t="t"/>
              <a:pathLst>
                <a:path extrusionOk="0" h="68198" w="95725">
                  <a:moveTo>
                    <a:pt x="1" y="0"/>
                  </a:moveTo>
                  <a:lnTo>
                    <a:pt x="1" y="68197"/>
                  </a:lnTo>
                  <a:lnTo>
                    <a:pt x="95725" y="68197"/>
                  </a:lnTo>
                  <a:lnTo>
                    <a:pt x="957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8"/>
            <p:cNvSpPr/>
            <p:nvPr/>
          </p:nvSpPr>
          <p:spPr>
            <a:xfrm>
              <a:off x="5433939" y="1865370"/>
              <a:ext cx="2224892" cy="1585072"/>
            </a:xfrm>
            <a:custGeom>
              <a:rect b="b" l="l" r="r" t="t"/>
              <a:pathLst>
                <a:path extrusionOk="0" h="65757" w="92300">
                  <a:moveTo>
                    <a:pt x="0" y="0"/>
                  </a:moveTo>
                  <a:lnTo>
                    <a:pt x="0" y="65756"/>
                  </a:lnTo>
                  <a:lnTo>
                    <a:pt x="92299" y="65756"/>
                  </a:lnTo>
                  <a:lnTo>
                    <a:pt x="922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8"/>
            <p:cNvSpPr/>
            <p:nvPr/>
          </p:nvSpPr>
          <p:spPr>
            <a:xfrm>
              <a:off x="5433939" y="1727393"/>
              <a:ext cx="1004817" cy="138001"/>
            </a:xfrm>
            <a:custGeom>
              <a:rect b="b" l="l" r="r" t="t"/>
              <a:pathLst>
                <a:path extrusionOk="0" h="5725" w="41685">
                  <a:moveTo>
                    <a:pt x="20841" y="1"/>
                  </a:moveTo>
                  <a:cubicBezTo>
                    <a:pt x="6104" y="1"/>
                    <a:pt x="0" y="5724"/>
                    <a:pt x="0" y="5724"/>
                  </a:cubicBezTo>
                  <a:lnTo>
                    <a:pt x="41684" y="5724"/>
                  </a:lnTo>
                  <a:cubicBezTo>
                    <a:pt x="41684" y="5724"/>
                    <a:pt x="35580" y="1"/>
                    <a:pt x="20841"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p:nvPr/>
          </p:nvSpPr>
          <p:spPr>
            <a:xfrm>
              <a:off x="6438659" y="1796381"/>
              <a:ext cx="215378" cy="69013"/>
            </a:xfrm>
            <a:custGeom>
              <a:rect b="b" l="l" r="r" t="t"/>
              <a:pathLst>
                <a:path extrusionOk="0" h="2863" w="8935">
                  <a:moveTo>
                    <a:pt x="4469" y="0"/>
                  </a:moveTo>
                  <a:cubicBezTo>
                    <a:pt x="1309" y="0"/>
                    <a:pt x="1" y="2862"/>
                    <a:pt x="1" y="2862"/>
                  </a:cubicBezTo>
                  <a:lnTo>
                    <a:pt x="8935" y="2862"/>
                  </a:lnTo>
                  <a:cubicBezTo>
                    <a:pt x="8935" y="2862"/>
                    <a:pt x="7626" y="0"/>
                    <a:pt x="4469"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8"/>
            <p:cNvSpPr/>
            <p:nvPr/>
          </p:nvSpPr>
          <p:spPr>
            <a:xfrm>
              <a:off x="5433939" y="1865370"/>
              <a:ext cx="1004817" cy="1585072"/>
            </a:xfrm>
            <a:custGeom>
              <a:rect b="b" l="l" r="r" t="t"/>
              <a:pathLst>
                <a:path extrusionOk="0" h="65757" w="41685">
                  <a:moveTo>
                    <a:pt x="0" y="0"/>
                  </a:moveTo>
                  <a:lnTo>
                    <a:pt x="0" y="65756"/>
                  </a:lnTo>
                  <a:cubicBezTo>
                    <a:pt x="0" y="65756"/>
                    <a:pt x="6104" y="60033"/>
                    <a:pt x="20841" y="60033"/>
                  </a:cubicBezTo>
                  <a:cubicBezTo>
                    <a:pt x="35580" y="60033"/>
                    <a:pt x="41684" y="65756"/>
                    <a:pt x="41684" y="65756"/>
                  </a:cubicBezTo>
                  <a:lnTo>
                    <a:pt x="4168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8"/>
            <p:cNvSpPr/>
            <p:nvPr/>
          </p:nvSpPr>
          <p:spPr>
            <a:xfrm>
              <a:off x="6438732" y="1865370"/>
              <a:ext cx="215306" cy="1585072"/>
            </a:xfrm>
            <a:custGeom>
              <a:rect b="b" l="l" r="r" t="t"/>
              <a:pathLst>
                <a:path extrusionOk="0" h="65757" w="8932">
                  <a:moveTo>
                    <a:pt x="0" y="0"/>
                  </a:moveTo>
                  <a:lnTo>
                    <a:pt x="0" y="65756"/>
                  </a:lnTo>
                  <a:cubicBezTo>
                    <a:pt x="0" y="65756"/>
                    <a:pt x="1308" y="62895"/>
                    <a:pt x="4466" y="62895"/>
                  </a:cubicBezTo>
                  <a:cubicBezTo>
                    <a:pt x="7623" y="62895"/>
                    <a:pt x="8932" y="65756"/>
                    <a:pt x="8932" y="65756"/>
                  </a:cubicBezTo>
                  <a:lnTo>
                    <a:pt x="8932"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8"/>
            <p:cNvSpPr/>
            <p:nvPr/>
          </p:nvSpPr>
          <p:spPr>
            <a:xfrm>
              <a:off x="6654013" y="1727393"/>
              <a:ext cx="1004817" cy="138001"/>
            </a:xfrm>
            <a:custGeom>
              <a:rect b="b" l="l" r="r" t="t"/>
              <a:pathLst>
                <a:path extrusionOk="0" h="5725" w="41685">
                  <a:moveTo>
                    <a:pt x="20844" y="1"/>
                  </a:moveTo>
                  <a:cubicBezTo>
                    <a:pt x="6104" y="1"/>
                    <a:pt x="1" y="5724"/>
                    <a:pt x="1" y="5724"/>
                  </a:cubicBezTo>
                  <a:lnTo>
                    <a:pt x="41684" y="5724"/>
                  </a:lnTo>
                  <a:cubicBezTo>
                    <a:pt x="41684" y="5724"/>
                    <a:pt x="35581" y="1"/>
                    <a:pt x="2084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8"/>
            <p:cNvSpPr/>
            <p:nvPr/>
          </p:nvSpPr>
          <p:spPr>
            <a:xfrm>
              <a:off x="6654013" y="1865370"/>
              <a:ext cx="1004817" cy="1585072"/>
            </a:xfrm>
            <a:custGeom>
              <a:rect b="b" l="l" r="r" t="t"/>
              <a:pathLst>
                <a:path extrusionOk="0" h="65757" w="41685">
                  <a:moveTo>
                    <a:pt x="1" y="0"/>
                  </a:moveTo>
                  <a:lnTo>
                    <a:pt x="1" y="65756"/>
                  </a:lnTo>
                  <a:cubicBezTo>
                    <a:pt x="1" y="65756"/>
                    <a:pt x="6104" y="60033"/>
                    <a:pt x="20844" y="60033"/>
                  </a:cubicBezTo>
                  <a:cubicBezTo>
                    <a:pt x="35581" y="60033"/>
                    <a:pt x="41684" y="65756"/>
                    <a:pt x="41684" y="65756"/>
                  </a:cubicBezTo>
                  <a:lnTo>
                    <a:pt x="41684" y="0"/>
                  </a:ln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8"/>
            <p:cNvSpPr/>
            <p:nvPr/>
          </p:nvSpPr>
          <p:spPr>
            <a:xfrm>
              <a:off x="6645625" y="1865370"/>
              <a:ext cx="16825" cy="1585072"/>
            </a:xfrm>
            <a:custGeom>
              <a:rect b="b" l="l" r="r" t="t"/>
              <a:pathLst>
                <a:path extrusionOk="0" h="65757" w="698">
                  <a:moveTo>
                    <a:pt x="366" y="0"/>
                  </a:moveTo>
                  <a:cubicBezTo>
                    <a:pt x="106" y="7347"/>
                    <a:pt x="197" y="15182"/>
                    <a:pt x="279" y="22604"/>
                  </a:cubicBezTo>
                  <a:cubicBezTo>
                    <a:pt x="298" y="36987"/>
                    <a:pt x="0" y="51373"/>
                    <a:pt x="332" y="65756"/>
                  </a:cubicBezTo>
                  <a:lnTo>
                    <a:pt x="366" y="65756"/>
                  </a:lnTo>
                  <a:cubicBezTo>
                    <a:pt x="697" y="51373"/>
                    <a:pt x="399" y="36987"/>
                    <a:pt x="418" y="22604"/>
                  </a:cubicBezTo>
                  <a:cubicBezTo>
                    <a:pt x="534" y="15161"/>
                    <a:pt x="527" y="7434"/>
                    <a:pt x="3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8"/>
            <p:cNvSpPr/>
            <p:nvPr/>
          </p:nvSpPr>
          <p:spPr>
            <a:xfrm>
              <a:off x="6430247" y="1865370"/>
              <a:ext cx="16898" cy="1585072"/>
            </a:xfrm>
            <a:custGeom>
              <a:rect b="b" l="l" r="r" t="t"/>
              <a:pathLst>
                <a:path extrusionOk="0" h="65757" w="701">
                  <a:moveTo>
                    <a:pt x="369" y="0"/>
                  </a:moveTo>
                  <a:cubicBezTo>
                    <a:pt x="109" y="7347"/>
                    <a:pt x="201" y="15182"/>
                    <a:pt x="280" y="22604"/>
                  </a:cubicBezTo>
                  <a:cubicBezTo>
                    <a:pt x="302" y="36987"/>
                    <a:pt x="1" y="51373"/>
                    <a:pt x="333" y="65756"/>
                  </a:cubicBezTo>
                  <a:lnTo>
                    <a:pt x="369" y="65756"/>
                  </a:lnTo>
                  <a:cubicBezTo>
                    <a:pt x="701" y="51373"/>
                    <a:pt x="400" y="36987"/>
                    <a:pt x="422" y="22604"/>
                  </a:cubicBezTo>
                  <a:cubicBezTo>
                    <a:pt x="535" y="15161"/>
                    <a:pt x="530" y="7434"/>
                    <a:pt x="3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 name="Google Shape;434;p28"/>
          <p:cNvGrpSpPr/>
          <p:nvPr/>
        </p:nvGrpSpPr>
        <p:grpSpPr>
          <a:xfrm>
            <a:off x="7418992" y="3053073"/>
            <a:ext cx="264554" cy="264554"/>
            <a:chOff x="238125" y="2575500"/>
            <a:chExt cx="201350" cy="201350"/>
          </a:xfrm>
        </p:grpSpPr>
        <p:sp>
          <p:nvSpPr>
            <p:cNvPr id="435" name="Google Shape;435;p28"/>
            <p:cNvSpPr/>
            <p:nvPr/>
          </p:nvSpPr>
          <p:spPr>
            <a:xfrm>
              <a:off x="308400" y="2575500"/>
              <a:ext cx="60825" cy="201350"/>
            </a:xfrm>
            <a:custGeom>
              <a:rect b="b" l="l" r="r" t="t"/>
              <a:pathLst>
                <a:path extrusionOk="0" h="8054" w="2433">
                  <a:moveTo>
                    <a:pt x="2403" y="1"/>
                  </a:moveTo>
                  <a:cubicBezTo>
                    <a:pt x="2248" y="319"/>
                    <a:pt x="2124" y="648"/>
                    <a:pt x="2005" y="977"/>
                  </a:cubicBezTo>
                  <a:cubicBezTo>
                    <a:pt x="1750" y="1633"/>
                    <a:pt x="1628" y="2326"/>
                    <a:pt x="1469" y="3007"/>
                  </a:cubicBezTo>
                  <a:cubicBezTo>
                    <a:pt x="1292" y="3686"/>
                    <a:pt x="988" y="4325"/>
                    <a:pt x="779" y="4992"/>
                  </a:cubicBezTo>
                  <a:cubicBezTo>
                    <a:pt x="439" y="5989"/>
                    <a:pt x="164" y="7000"/>
                    <a:pt x="0" y="8046"/>
                  </a:cubicBezTo>
                  <a:lnTo>
                    <a:pt x="29" y="8054"/>
                  </a:lnTo>
                  <a:cubicBezTo>
                    <a:pt x="322" y="7412"/>
                    <a:pt x="555" y="6751"/>
                    <a:pt x="770" y="6085"/>
                  </a:cubicBezTo>
                  <a:cubicBezTo>
                    <a:pt x="1097" y="5085"/>
                    <a:pt x="1256" y="4039"/>
                    <a:pt x="1563" y="3036"/>
                  </a:cubicBezTo>
                  <a:cubicBezTo>
                    <a:pt x="1948" y="2056"/>
                    <a:pt x="2297" y="1061"/>
                    <a:pt x="2433" y="9"/>
                  </a:cubicBezTo>
                  <a:lnTo>
                    <a:pt x="24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8"/>
            <p:cNvSpPr/>
            <p:nvPr/>
          </p:nvSpPr>
          <p:spPr>
            <a:xfrm>
              <a:off x="238125" y="2645775"/>
              <a:ext cx="201350" cy="60800"/>
            </a:xfrm>
            <a:custGeom>
              <a:rect b="b" l="l" r="r" t="t"/>
              <a:pathLst>
                <a:path extrusionOk="0" h="2432" w="8054">
                  <a:moveTo>
                    <a:pt x="9" y="1"/>
                  </a:moveTo>
                  <a:lnTo>
                    <a:pt x="0" y="29"/>
                  </a:lnTo>
                  <a:cubicBezTo>
                    <a:pt x="642" y="323"/>
                    <a:pt x="1303" y="556"/>
                    <a:pt x="1970" y="769"/>
                  </a:cubicBezTo>
                  <a:cubicBezTo>
                    <a:pt x="2969" y="1097"/>
                    <a:pt x="4015" y="1257"/>
                    <a:pt x="5018" y="1564"/>
                  </a:cubicBezTo>
                  <a:cubicBezTo>
                    <a:pt x="5998" y="1949"/>
                    <a:pt x="6993" y="2298"/>
                    <a:pt x="8045" y="2432"/>
                  </a:cubicBezTo>
                  <a:lnTo>
                    <a:pt x="8053" y="2403"/>
                  </a:lnTo>
                  <a:cubicBezTo>
                    <a:pt x="7735" y="2249"/>
                    <a:pt x="7408" y="2124"/>
                    <a:pt x="7077" y="2006"/>
                  </a:cubicBezTo>
                  <a:cubicBezTo>
                    <a:pt x="6421" y="1752"/>
                    <a:pt x="5728" y="1629"/>
                    <a:pt x="5047" y="1470"/>
                  </a:cubicBezTo>
                  <a:cubicBezTo>
                    <a:pt x="4368" y="1293"/>
                    <a:pt x="3729" y="988"/>
                    <a:pt x="3062" y="780"/>
                  </a:cubicBezTo>
                  <a:cubicBezTo>
                    <a:pt x="2065" y="439"/>
                    <a:pt x="1054" y="167"/>
                    <a:pt x="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8"/>
            <p:cNvSpPr/>
            <p:nvPr/>
          </p:nvSpPr>
          <p:spPr>
            <a:xfrm>
              <a:off x="246225" y="2625975"/>
              <a:ext cx="185125" cy="100450"/>
            </a:xfrm>
            <a:custGeom>
              <a:rect b="b" l="l" r="r" t="t"/>
              <a:pathLst>
                <a:path extrusionOk="0" h="4018" w="7405">
                  <a:moveTo>
                    <a:pt x="7390" y="1"/>
                  </a:moveTo>
                  <a:cubicBezTo>
                    <a:pt x="7054" y="116"/>
                    <a:pt x="6735" y="260"/>
                    <a:pt x="6418" y="410"/>
                  </a:cubicBezTo>
                  <a:cubicBezTo>
                    <a:pt x="5773" y="693"/>
                    <a:pt x="5197" y="1097"/>
                    <a:pt x="4603" y="1466"/>
                  </a:cubicBezTo>
                  <a:cubicBezTo>
                    <a:pt x="3998" y="1821"/>
                    <a:pt x="3331" y="2058"/>
                    <a:pt x="2713" y="2383"/>
                  </a:cubicBezTo>
                  <a:cubicBezTo>
                    <a:pt x="1766" y="2845"/>
                    <a:pt x="858" y="3367"/>
                    <a:pt x="1" y="3991"/>
                  </a:cubicBezTo>
                  <a:lnTo>
                    <a:pt x="17" y="4017"/>
                  </a:lnTo>
                  <a:cubicBezTo>
                    <a:pt x="678" y="3770"/>
                    <a:pt x="1310" y="3468"/>
                    <a:pt x="1932" y="3148"/>
                  </a:cubicBezTo>
                  <a:cubicBezTo>
                    <a:pt x="2870" y="2672"/>
                    <a:pt x="3722" y="2045"/>
                    <a:pt x="4650" y="1553"/>
                  </a:cubicBezTo>
                  <a:cubicBezTo>
                    <a:pt x="5615" y="1132"/>
                    <a:pt x="6565" y="675"/>
                    <a:pt x="7404" y="28"/>
                  </a:cubicBezTo>
                  <a:lnTo>
                    <a:pt x="73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8"/>
            <p:cNvSpPr/>
            <p:nvPr/>
          </p:nvSpPr>
          <p:spPr>
            <a:xfrm>
              <a:off x="288600" y="2583625"/>
              <a:ext cx="100400" cy="185100"/>
            </a:xfrm>
            <a:custGeom>
              <a:rect b="b" l="l" r="r" t="t"/>
              <a:pathLst>
                <a:path extrusionOk="0" h="7404" w="4016">
                  <a:moveTo>
                    <a:pt x="25" y="1"/>
                  </a:moveTo>
                  <a:lnTo>
                    <a:pt x="0" y="15"/>
                  </a:lnTo>
                  <a:cubicBezTo>
                    <a:pt x="246" y="677"/>
                    <a:pt x="549" y="1310"/>
                    <a:pt x="869" y="1932"/>
                  </a:cubicBezTo>
                  <a:cubicBezTo>
                    <a:pt x="1344" y="2870"/>
                    <a:pt x="1971" y="3722"/>
                    <a:pt x="2464" y="4650"/>
                  </a:cubicBezTo>
                  <a:cubicBezTo>
                    <a:pt x="2884" y="5613"/>
                    <a:pt x="3341" y="6564"/>
                    <a:pt x="3989" y="7403"/>
                  </a:cubicBezTo>
                  <a:lnTo>
                    <a:pt x="3989" y="7403"/>
                  </a:lnTo>
                  <a:lnTo>
                    <a:pt x="4015" y="7390"/>
                  </a:lnTo>
                  <a:cubicBezTo>
                    <a:pt x="3900" y="7054"/>
                    <a:pt x="3756" y="6734"/>
                    <a:pt x="3606" y="6418"/>
                  </a:cubicBezTo>
                  <a:cubicBezTo>
                    <a:pt x="3323" y="5773"/>
                    <a:pt x="2919" y="5197"/>
                    <a:pt x="2550" y="4602"/>
                  </a:cubicBezTo>
                  <a:cubicBezTo>
                    <a:pt x="2195" y="3998"/>
                    <a:pt x="1958" y="3331"/>
                    <a:pt x="1633" y="2711"/>
                  </a:cubicBezTo>
                  <a:cubicBezTo>
                    <a:pt x="1171" y="1766"/>
                    <a:pt x="649" y="857"/>
                    <a:pt x="25" y="1"/>
                  </a:cubicBezTo>
                  <a:close/>
                  <a:moveTo>
                    <a:pt x="3989" y="7403"/>
                  </a:moveTo>
                  <a:lnTo>
                    <a:pt x="3988" y="7404"/>
                  </a:lnTo>
                  <a:lnTo>
                    <a:pt x="3990" y="7404"/>
                  </a:lnTo>
                  <a:cubicBezTo>
                    <a:pt x="3990" y="7404"/>
                    <a:pt x="3989" y="7404"/>
                    <a:pt x="3989" y="74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 name="Google Shape;439;p28"/>
          <p:cNvGrpSpPr/>
          <p:nvPr/>
        </p:nvGrpSpPr>
        <p:grpSpPr>
          <a:xfrm>
            <a:off x="7968363" y="458788"/>
            <a:ext cx="689225" cy="689350"/>
            <a:chOff x="4621075" y="3451300"/>
            <a:chExt cx="689225" cy="689350"/>
          </a:xfrm>
        </p:grpSpPr>
        <p:sp>
          <p:nvSpPr>
            <p:cNvPr id="440" name="Google Shape;440;p28"/>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8"/>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8"/>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8"/>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8"/>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8"/>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 name="Google Shape;446;p28"/>
          <p:cNvGrpSpPr/>
          <p:nvPr/>
        </p:nvGrpSpPr>
        <p:grpSpPr>
          <a:xfrm rot="5400000">
            <a:off x="6836075" y="2372063"/>
            <a:ext cx="811500" cy="722525"/>
            <a:chOff x="5576350" y="3352950"/>
            <a:chExt cx="811500" cy="722525"/>
          </a:xfrm>
        </p:grpSpPr>
        <p:sp>
          <p:nvSpPr>
            <p:cNvPr id="447" name="Google Shape;447;p28"/>
            <p:cNvSpPr/>
            <p:nvPr/>
          </p:nvSpPr>
          <p:spPr>
            <a:xfrm>
              <a:off x="5633875" y="3441025"/>
              <a:ext cx="582400" cy="493000"/>
            </a:xfrm>
            <a:custGeom>
              <a:rect b="b" l="l" r="r" t="t"/>
              <a:pathLst>
                <a:path extrusionOk="0" h="19720" w="23296">
                  <a:moveTo>
                    <a:pt x="2647" y="0"/>
                  </a:moveTo>
                  <a:cubicBezTo>
                    <a:pt x="2357" y="0"/>
                    <a:pt x="2138" y="73"/>
                    <a:pt x="2000" y="229"/>
                  </a:cubicBezTo>
                  <a:cubicBezTo>
                    <a:pt x="0" y="2497"/>
                    <a:pt x="17633" y="19720"/>
                    <a:pt x="17633" y="19720"/>
                  </a:cubicBezTo>
                  <a:lnTo>
                    <a:pt x="23296" y="13297"/>
                  </a:lnTo>
                  <a:cubicBezTo>
                    <a:pt x="23296" y="13297"/>
                    <a:pt x="6563" y="0"/>
                    <a:pt x="26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8"/>
            <p:cNvSpPr/>
            <p:nvPr/>
          </p:nvSpPr>
          <p:spPr>
            <a:xfrm>
              <a:off x="5668425" y="3441025"/>
              <a:ext cx="170175" cy="152175"/>
            </a:xfrm>
            <a:custGeom>
              <a:rect b="b" l="l" r="r" t="t"/>
              <a:pathLst>
                <a:path extrusionOk="0" h="6087" w="6807">
                  <a:moveTo>
                    <a:pt x="1263" y="0"/>
                  </a:moveTo>
                  <a:cubicBezTo>
                    <a:pt x="990" y="0"/>
                    <a:pt x="779" y="65"/>
                    <a:pt x="641" y="203"/>
                  </a:cubicBezTo>
                  <a:cubicBezTo>
                    <a:pt x="632" y="212"/>
                    <a:pt x="624" y="221"/>
                    <a:pt x="616" y="229"/>
                  </a:cubicBezTo>
                  <a:cubicBezTo>
                    <a:pt x="609" y="238"/>
                    <a:pt x="601" y="247"/>
                    <a:pt x="595" y="256"/>
                  </a:cubicBezTo>
                  <a:cubicBezTo>
                    <a:pt x="0" y="1023"/>
                    <a:pt x="1423" y="3323"/>
                    <a:pt x="3621" y="6086"/>
                  </a:cubicBezTo>
                  <a:lnTo>
                    <a:pt x="6806" y="2474"/>
                  </a:lnTo>
                  <a:cubicBezTo>
                    <a:pt x="4397" y="1011"/>
                    <a:pt x="2342" y="0"/>
                    <a:pt x="126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8"/>
            <p:cNvSpPr/>
            <p:nvPr/>
          </p:nvSpPr>
          <p:spPr>
            <a:xfrm>
              <a:off x="5590000" y="3365125"/>
              <a:ext cx="93425" cy="82475"/>
            </a:xfrm>
            <a:custGeom>
              <a:rect b="b" l="l" r="r" t="t"/>
              <a:pathLst>
                <a:path extrusionOk="0" h="3299" w="3737">
                  <a:moveTo>
                    <a:pt x="11" y="0"/>
                  </a:moveTo>
                  <a:lnTo>
                    <a:pt x="0" y="12"/>
                  </a:lnTo>
                  <a:cubicBezTo>
                    <a:pt x="564" y="624"/>
                    <a:pt x="1188" y="1168"/>
                    <a:pt x="1828" y="1697"/>
                  </a:cubicBezTo>
                  <a:cubicBezTo>
                    <a:pt x="2298" y="2098"/>
                    <a:pt x="3249" y="2902"/>
                    <a:pt x="3726" y="3299"/>
                  </a:cubicBezTo>
                  <a:lnTo>
                    <a:pt x="3737" y="3286"/>
                  </a:lnTo>
                  <a:cubicBezTo>
                    <a:pt x="3285" y="2864"/>
                    <a:pt x="2367" y="2020"/>
                    <a:pt x="1909" y="1602"/>
                  </a:cubicBezTo>
                  <a:cubicBezTo>
                    <a:pt x="1305" y="1035"/>
                    <a:pt x="687" y="484"/>
                    <a:pt x="1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8"/>
            <p:cNvSpPr/>
            <p:nvPr/>
          </p:nvSpPr>
          <p:spPr>
            <a:xfrm>
              <a:off x="5576350" y="3352950"/>
              <a:ext cx="27525" cy="24675"/>
            </a:xfrm>
            <a:custGeom>
              <a:rect b="b" l="l" r="r" t="t"/>
              <a:pathLst>
                <a:path extrusionOk="0" h="987" w="1101">
                  <a:moveTo>
                    <a:pt x="551" y="0"/>
                  </a:moveTo>
                  <a:cubicBezTo>
                    <a:pt x="414" y="0"/>
                    <a:pt x="278" y="57"/>
                    <a:pt x="180" y="167"/>
                  </a:cubicBezTo>
                  <a:cubicBezTo>
                    <a:pt x="0" y="372"/>
                    <a:pt x="20" y="684"/>
                    <a:pt x="225" y="864"/>
                  </a:cubicBezTo>
                  <a:cubicBezTo>
                    <a:pt x="319" y="946"/>
                    <a:pt x="435" y="987"/>
                    <a:pt x="551" y="987"/>
                  </a:cubicBezTo>
                  <a:cubicBezTo>
                    <a:pt x="688" y="987"/>
                    <a:pt x="824" y="930"/>
                    <a:pt x="921" y="821"/>
                  </a:cubicBezTo>
                  <a:cubicBezTo>
                    <a:pt x="1101" y="616"/>
                    <a:pt x="1081" y="304"/>
                    <a:pt x="876" y="124"/>
                  </a:cubicBezTo>
                  <a:cubicBezTo>
                    <a:pt x="783" y="41"/>
                    <a:pt x="666" y="0"/>
                    <a:pt x="5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8"/>
            <p:cNvSpPr/>
            <p:nvPr/>
          </p:nvSpPr>
          <p:spPr>
            <a:xfrm>
              <a:off x="6098775" y="3809825"/>
              <a:ext cx="137150" cy="144150"/>
            </a:xfrm>
            <a:custGeom>
              <a:rect b="b" l="l" r="r" t="t"/>
              <a:pathLst>
                <a:path extrusionOk="0" h="5766" w="5486">
                  <a:moveTo>
                    <a:pt x="3418" y="0"/>
                  </a:moveTo>
                  <a:lnTo>
                    <a:pt x="1709" y="1938"/>
                  </a:lnTo>
                  <a:lnTo>
                    <a:pt x="1" y="3875"/>
                  </a:lnTo>
                  <a:lnTo>
                    <a:pt x="1543" y="5766"/>
                  </a:lnTo>
                  <a:lnTo>
                    <a:pt x="3515" y="3529"/>
                  </a:lnTo>
                  <a:lnTo>
                    <a:pt x="5485" y="1293"/>
                  </a:lnTo>
                  <a:lnTo>
                    <a:pt x="34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8"/>
            <p:cNvSpPr/>
            <p:nvPr/>
          </p:nvSpPr>
          <p:spPr>
            <a:xfrm>
              <a:off x="6162000" y="3870100"/>
              <a:ext cx="225850" cy="205375"/>
            </a:xfrm>
            <a:custGeom>
              <a:rect b="b" l="l" r="r" t="t"/>
              <a:pathLst>
                <a:path extrusionOk="0" h="8215" w="9034">
                  <a:moveTo>
                    <a:pt x="1971" y="1"/>
                  </a:moveTo>
                  <a:lnTo>
                    <a:pt x="986" y="1118"/>
                  </a:lnTo>
                  <a:lnTo>
                    <a:pt x="0" y="2236"/>
                  </a:lnTo>
                  <a:lnTo>
                    <a:pt x="4230" y="7953"/>
                  </a:lnTo>
                  <a:lnTo>
                    <a:pt x="3803" y="5634"/>
                  </a:lnTo>
                  <a:lnTo>
                    <a:pt x="3803" y="5634"/>
                  </a:lnTo>
                  <a:lnTo>
                    <a:pt x="6711" y="7844"/>
                  </a:lnTo>
                  <a:lnTo>
                    <a:pt x="5621" y="6177"/>
                  </a:lnTo>
                  <a:lnTo>
                    <a:pt x="9033" y="8215"/>
                  </a:lnTo>
                  <a:lnTo>
                    <a:pt x="9033" y="8215"/>
                  </a:lnTo>
                  <a:lnTo>
                    <a:pt x="6585" y="5084"/>
                  </a:lnTo>
                  <a:lnTo>
                    <a:pt x="8376" y="5955"/>
                  </a:lnTo>
                  <a:lnTo>
                    <a:pt x="8376" y="5955"/>
                  </a:lnTo>
                  <a:lnTo>
                    <a:pt x="5818" y="3348"/>
                  </a:lnTo>
                  <a:lnTo>
                    <a:pt x="8173" y="3482"/>
                  </a:lnTo>
                  <a:lnTo>
                    <a:pt x="19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8"/>
            <p:cNvSpPr/>
            <p:nvPr/>
          </p:nvSpPr>
          <p:spPr>
            <a:xfrm>
              <a:off x="5841875" y="3592325"/>
              <a:ext cx="120250" cy="109575"/>
            </a:xfrm>
            <a:custGeom>
              <a:rect b="b" l="l" r="r" t="t"/>
              <a:pathLst>
                <a:path extrusionOk="0" h="4383" w="4810">
                  <a:moveTo>
                    <a:pt x="2404" y="1"/>
                  </a:moveTo>
                  <a:cubicBezTo>
                    <a:pt x="1844" y="1"/>
                    <a:pt x="1283" y="214"/>
                    <a:pt x="855" y="642"/>
                  </a:cubicBezTo>
                  <a:cubicBezTo>
                    <a:pt x="0" y="1498"/>
                    <a:pt x="0" y="2884"/>
                    <a:pt x="855" y="3740"/>
                  </a:cubicBezTo>
                  <a:cubicBezTo>
                    <a:pt x="1283" y="4168"/>
                    <a:pt x="1844" y="4382"/>
                    <a:pt x="2404" y="4382"/>
                  </a:cubicBezTo>
                  <a:cubicBezTo>
                    <a:pt x="2965" y="4382"/>
                    <a:pt x="3525" y="4168"/>
                    <a:pt x="3954" y="3740"/>
                  </a:cubicBezTo>
                  <a:cubicBezTo>
                    <a:pt x="4810" y="2884"/>
                    <a:pt x="4810" y="1498"/>
                    <a:pt x="3954" y="642"/>
                  </a:cubicBezTo>
                  <a:cubicBezTo>
                    <a:pt x="3525" y="214"/>
                    <a:pt x="2965" y="1"/>
                    <a:pt x="2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8"/>
            <p:cNvSpPr/>
            <p:nvPr/>
          </p:nvSpPr>
          <p:spPr>
            <a:xfrm>
              <a:off x="5862700" y="3611875"/>
              <a:ext cx="78575" cy="70450"/>
            </a:xfrm>
            <a:custGeom>
              <a:rect b="b" l="l" r="r" t="t"/>
              <a:pathLst>
                <a:path extrusionOk="0" h="2818" w="3143">
                  <a:moveTo>
                    <a:pt x="1572" y="1"/>
                  </a:moveTo>
                  <a:cubicBezTo>
                    <a:pt x="1182" y="1"/>
                    <a:pt x="793" y="162"/>
                    <a:pt x="515" y="477"/>
                  </a:cubicBezTo>
                  <a:cubicBezTo>
                    <a:pt x="0" y="1060"/>
                    <a:pt x="57" y="1953"/>
                    <a:pt x="640" y="2466"/>
                  </a:cubicBezTo>
                  <a:cubicBezTo>
                    <a:pt x="907" y="2702"/>
                    <a:pt x="1239" y="2818"/>
                    <a:pt x="1570" y="2818"/>
                  </a:cubicBezTo>
                  <a:cubicBezTo>
                    <a:pt x="1961" y="2818"/>
                    <a:pt x="2350" y="2656"/>
                    <a:pt x="2629" y="2340"/>
                  </a:cubicBezTo>
                  <a:cubicBezTo>
                    <a:pt x="3142" y="1758"/>
                    <a:pt x="3085" y="866"/>
                    <a:pt x="2503" y="353"/>
                  </a:cubicBezTo>
                  <a:cubicBezTo>
                    <a:pt x="2235" y="117"/>
                    <a:pt x="1903" y="1"/>
                    <a:pt x="15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8"/>
            <p:cNvSpPr/>
            <p:nvPr/>
          </p:nvSpPr>
          <p:spPr>
            <a:xfrm>
              <a:off x="5989275" y="3616225"/>
              <a:ext cx="196775" cy="174175"/>
            </a:xfrm>
            <a:custGeom>
              <a:rect b="b" l="l" r="r" t="t"/>
              <a:pathLst>
                <a:path extrusionOk="0" h="6967" w="7871">
                  <a:moveTo>
                    <a:pt x="723" y="1"/>
                  </a:moveTo>
                  <a:cubicBezTo>
                    <a:pt x="649" y="326"/>
                    <a:pt x="580" y="652"/>
                    <a:pt x="515" y="980"/>
                  </a:cubicBezTo>
                  <a:cubicBezTo>
                    <a:pt x="388" y="1616"/>
                    <a:pt x="259" y="2311"/>
                    <a:pt x="153" y="2949"/>
                  </a:cubicBezTo>
                  <a:cubicBezTo>
                    <a:pt x="97" y="3287"/>
                    <a:pt x="50" y="3625"/>
                    <a:pt x="0" y="3965"/>
                  </a:cubicBezTo>
                  <a:cubicBezTo>
                    <a:pt x="434" y="4323"/>
                    <a:pt x="864" y="4687"/>
                    <a:pt x="1281" y="5067"/>
                  </a:cubicBezTo>
                  <a:cubicBezTo>
                    <a:pt x="1923" y="5643"/>
                    <a:pt x="2684" y="6367"/>
                    <a:pt x="3330" y="6937"/>
                  </a:cubicBezTo>
                  <a:lnTo>
                    <a:pt x="3362" y="6966"/>
                  </a:lnTo>
                  <a:lnTo>
                    <a:pt x="3403" y="6951"/>
                  </a:lnTo>
                  <a:cubicBezTo>
                    <a:pt x="4525" y="6578"/>
                    <a:pt x="5638" y="6178"/>
                    <a:pt x="6745" y="5757"/>
                  </a:cubicBezTo>
                  <a:cubicBezTo>
                    <a:pt x="7517" y="5464"/>
                    <a:pt x="7871" y="5325"/>
                    <a:pt x="7825" y="5325"/>
                  </a:cubicBezTo>
                  <a:cubicBezTo>
                    <a:pt x="7784" y="5325"/>
                    <a:pt x="7407" y="5441"/>
                    <a:pt x="6711" y="5663"/>
                  </a:cubicBezTo>
                  <a:cubicBezTo>
                    <a:pt x="5599" y="6020"/>
                    <a:pt x="4494" y="6394"/>
                    <a:pt x="3396" y="6794"/>
                  </a:cubicBezTo>
                  <a:lnTo>
                    <a:pt x="3396" y="6794"/>
                  </a:lnTo>
                  <a:cubicBezTo>
                    <a:pt x="2753" y="6232"/>
                    <a:pt x="1960" y="5581"/>
                    <a:pt x="1316" y="5027"/>
                  </a:cubicBezTo>
                  <a:cubicBezTo>
                    <a:pt x="901" y="4671"/>
                    <a:pt x="499" y="4302"/>
                    <a:pt x="101" y="3929"/>
                  </a:cubicBezTo>
                  <a:lnTo>
                    <a:pt x="101" y="3929"/>
                  </a:lnTo>
                  <a:cubicBezTo>
                    <a:pt x="165" y="3610"/>
                    <a:pt x="231" y="3291"/>
                    <a:pt x="289" y="2972"/>
                  </a:cubicBezTo>
                  <a:cubicBezTo>
                    <a:pt x="460" y="1996"/>
                    <a:pt x="618" y="987"/>
                    <a:pt x="738" y="4"/>
                  </a:cubicBezTo>
                  <a:lnTo>
                    <a:pt x="7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8"/>
            <p:cNvSpPr/>
            <p:nvPr/>
          </p:nvSpPr>
          <p:spPr>
            <a:xfrm>
              <a:off x="5960525" y="3796875"/>
              <a:ext cx="180975" cy="61375"/>
            </a:xfrm>
            <a:custGeom>
              <a:rect b="b" l="l" r="r" t="t"/>
              <a:pathLst>
                <a:path extrusionOk="0" h="2455" w="7239">
                  <a:moveTo>
                    <a:pt x="2403" y="0"/>
                  </a:moveTo>
                  <a:cubicBezTo>
                    <a:pt x="1599" y="280"/>
                    <a:pt x="797" y="566"/>
                    <a:pt x="1" y="866"/>
                  </a:cubicBezTo>
                  <a:cubicBezTo>
                    <a:pt x="802" y="633"/>
                    <a:pt x="1599" y="386"/>
                    <a:pt x="2394" y="134"/>
                  </a:cubicBezTo>
                  <a:lnTo>
                    <a:pt x="2394" y="134"/>
                  </a:lnTo>
                  <a:cubicBezTo>
                    <a:pt x="2786" y="336"/>
                    <a:pt x="3180" y="536"/>
                    <a:pt x="3576" y="732"/>
                  </a:cubicBezTo>
                  <a:cubicBezTo>
                    <a:pt x="4784" y="1334"/>
                    <a:pt x="6000" y="1918"/>
                    <a:pt x="7239" y="2455"/>
                  </a:cubicBezTo>
                  <a:cubicBezTo>
                    <a:pt x="6060" y="1798"/>
                    <a:pt x="4856" y="1188"/>
                    <a:pt x="3643" y="595"/>
                  </a:cubicBezTo>
                  <a:cubicBezTo>
                    <a:pt x="3232" y="394"/>
                    <a:pt x="2818" y="195"/>
                    <a:pt x="24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8"/>
            <p:cNvSpPr/>
            <p:nvPr/>
          </p:nvSpPr>
          <p:spPr>
            <a:xfrm>
              <a:off x="5748025" y="3493800"/>
              <a:ext cx="75425" cy="85575"/>
            </a:xfrm>
            <a:custGeom>
              <a:rect b="b" l="l" r="r" t="t"/>
              <a:pathLst>
                <a:path extrusionOk="0" h="3423" w="3017">
                  <a:moveTo>
                    <a:pt x="3017" y="1"/>
                  </a:moveTo>
                  <a:cubicBezTo>
                    <a:pt x="1933" y="1069"/>
                    <a:pt x="925" y="2212"/>
                    <a:pt x="1" y="3422"/>
                  </a:cubicBezTo>
                  <a:cubicBezTo>
                    <a:pt x="1086" y="2354"/>
                    <a:pt x="2094" y="1210"/>
                    <a:pt x="30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8"/>
            <p:cNvSpPr/>
            <p:nvPr/>
          </p:nvSpPr>
          <p:spPr>
            <a:xfrm>
              <a:off x="6061700" y="3649550"/>
              <a:ext cx="274650" cy="128850"/>
            </a:xfrm>
            <a:custGeom>
              <a:rect b="b" l="l" r="r" t="t"/>
              <a:pathLst>
                <a:path extrusionOk="0" h="5154" w="10986">
                  <a:moveTo>
                    <a:pt x="1926" y="0"/>
                  </a:moveTo>
                  <a:cubicBezTo>
                    <a:pt x="1710" y="0"/>
                    <a:pt x="1493" y="16"/>
                    <a:pt x="1276" y="49"/>
                  </a:cubicBezTo>
                  <a:lnTo>
                    <a:pt x="1" y="245"/>
                  </a:lnTo>
                  <a:lnTo>
                    <a:pt x="6183" y="4956"/>
                  </a:lnTo>
                  <a:lnTo>
                    <a:pt x="10986" y="5154"/>
                  </a:lnTo>
                  <a:lnTo>
                    <a:pt x="4309" y="720"/>
                  </a:lnTo>
                  <a:cubicBezTo>
                    <a:pt x="3600" y="247"/>
                    <a:pt x="2769" y="0"/>
                    <a:pt x="192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8"/>
            <p:cNvSpPr/>
            <p:nvPr/>
          </p:nvSpPr>
          <p:spPr>
            <a:xfrm>
              <a:off x="5936925" y="3795450"/>
              <a:ext cx="157725" cy="257075"/>
            </a:xfrm>
            <a:custGeom>
              <a:rect b="b" l="l" r="r" t="t"/>
              <a:pathLst>
                <a:path extrusionOk="0" h="10283" w="6309">
                  <a:moveTo>
                    <a:pt x="62" y="0"/>
                  </a:moveTo>
                  <a:lnTo>
                    <a:pt x="29" y="1290"/>
                  </a:lnTo>
                  <a:cubicBezTo>
                    <a:pt x="1" y="2361"/>
                    <a:pt x="373" y="3405"/>
                    <a:pt x="1074" y="4215"/>
                  </a:cubicBezTo>
                  <a:lnTo>
                    <a:pt x="6309" y="10283"/>
                  </a:lnTo>
                  <a:lnTo>
                    <a:pt x="5511" y="5543"/>
                  </a:lnTo>
                  <a:lnTo>
                    <a:pt x="6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 name="Google Shape;460;p28"/>
          <p:cNvGrpSpPr/>
          <p:nvPr/>
        </p:nvGrpSpPr>
        <p:grpSpPr>
          <a:xfrm>
            <a:off x="6880565" y="1838492"/>
            <a:ext cx="625283" cy="572506"/>
            <a:chOff x="6796350" y="1803262"/>
            <a:chExt cx="722452" cy="661474"/>
          </a:xfrm>
        </p:grpSpPr>
        <p:sp>
          <p:nvSpPr>
            <p:cNvPr id="461" name="Google Shape;461;p28"/>
            <p:cNvSpPr/>
            <p:nvPr/>
          </p:nvSpPr>
          <p:spPr>
            <a:xfrm>
              <a:off x="6796350" y="1916588"/>
              <a:ext cx="596265" cy="548148"/>
            </a:xfrm>
            <a:custGeom>
              <a:rect b="b" l="l" r="r" t="t"/>
              <a:pathLst>
                <a:path extrusionOk="0" h="37012" w="40261">
                  <a:moveTo>
                    <a:pt x="40260" y="0"/>
                  </a:moveTo>
                  <a:lnTo>
                    <a:pt x="40260" y="0"/>
                  </a:lnTo>
                  <a:cubicBezTo>
                    <a:pt x="40260" y="0"/>
                    <a:pt x="24077" y="231"/>
                    <a:pt x="12898" y="11399"/>
                  </a:cubicBezTo>
                  <a:lnTo>
                    <a:pt x="12898" y="11400"/>
                  </a:lnTo>
                  <a:cubicBezTo>
                    <a:pt x="1721" y="22567"/>
                    <a:pt x="1" y="31741"/>
                    <a:pt x="1" y="31743"/>
                  </a:cubicBezTo>
                  <a:lnTo>
                    <a:pt x="6699" y="24536"/>
                  </a:lnTo>
                  <a:lnTo>
                    <a:pt x="6699" y="24536"/>
                  </a:lnTo>
                  <a:cubicBezTo>
                    <a:pt x="6699" y="24536"/>
                    <a:pt x="6149" y="31697"/>
                    <a:pt x="7415" y="35911"/>
                  </a:cubicBezTo>
                  <a:lnTo>
                    <a:pt x="11052" y="26640"/>
                  </a:lnTo>
                  <a:lnTo>
                    <a:pt x="11052" y="26640"/>
                  </a:lnTo>
                  <a:cubicBezTo>
                    <a:pt x="11052" y="26640"/>
                    <a:pt x="10737" y="33421"/>
                    <a:pt x="12477" y="37012"/>
                  </a:cubicBezTo>
                  <a:lnTo>
                    <a:pt x="14059" y="28289"/>
                  </a:lnTo>
                  <a:cubicBezTo>
                    <a:pt x="14059" y="28289"/>
                    <a:pt x="14323" y="30318"/>
                    <a:pt x="17117" y="31743"/>
                  </a:cubicBezTo>
                  <a:cubicBezTo>
                    <a:pt x="17116" y="31741"/>
                    <a:pt x="12574" y="12654"/>
                    <a:pt x="402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 name="Google Shape;462;p28"/>
            <p:cNvGrpSpPr/>
            <p:nvPr/>
          </p:nvGrpSpPr>
          <p:grpSpPr>
            <a:xfrm>
              <a:off x="7292180" y="1803262"/>
              <a:ext cx="226623" cy="226623"/>
              <a:chOff x="4238550" y="1700175"/>
              <a:chExt cx="382550" cy="382550"/>
            </a:xfrm>
          </p:grpSpPr>
          <p:sp>
            <p:nvSpPr>
              <p:cNvPr id="463" name="Google Shape;463;p28"/>
              <p:cNvSpPr/>
              <p:nvPr/>
            </p:nvSpPr>
            <p:spPr>
              <a:xfrm>
                <a:off x="4404125" y="1700175"/>
                <a:ext cx="46175" cy="382550"/>
              </a:xfrm>
              <a:custGeom>
                <a:rect b="b" l="l" r="r" t="t"/>
                <a:pathLst>
                  <a:path extrusionOk="0" h="15302" w="1847">
                    <a:moveTo>
                      <a:pt x="923" y="0"/>
                    </a:moveTo>
                    <a:lnTo>
                      <a:pt x="1" y="7650"/>
                    </a:lnTo>
                    <a:lnTo>
                      <a:pt x="923" y="15301"/>
                    </a:lnTo>
                    <a:lnTo>
                      <a:pt x="1847" y="7650"/>
                    </a:lnTo>
                    <a:lnTo>
                      <a:pt x="9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8"/>
              <p:cNvSpPr/>
              <p:nvPr/>
            </p:nvSpPr>
            <p:spPr>
              <a:xfrm>
                <a:off x="4262950" y="1794975"/>
                <a:ext cx="331325" cy="191300"/>
              </a:xfrm>
              <a:custGeom>
                <a:rect b="b" l="l" r="r" t="t"/>
                <a:pathLst>
                  <a:path extrusionOk="0" h="7652" w="13253">
                    <a:moveTo>
                      <a:pt x="1" y="0"/>
                    </a:moveTo>
                    <a:lnTo>
                      <a:pt x="6166" y="4625"/>
                    </a:lnTo>
                    <a:lnTo>
                      <a:pt x="13253" y="7652"/>
                    </a:lnTo>
                    <a:lnTo>
                      <a:pt x="7088" y="3027"/>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8"/>
              <p:cNvSpPr/>
              <p:nvPr/>
            </p:nvSpPr>
            <p:spPr>
              <a:xfrm>
                <a:off x="4262950" y="1793325"/>
                <a:ext cx="331325" cy="191300"/>
              </a:xfrm>
              <a:custGeom>
                <a:rect b="b" l="l" r="r" t="t"/>
                <a:pathLst>
                  <a:path extrusionOk="0" h="7652" w="13253">
                    <a:moveTo>
                      <a:pt x="13253" y="0"/>
                    </a:moveTo>
                    <a:lnTo>
                      <a:pt x="6166" y="3027"/>
                    </a:lnTo>
                    <a:lnTo>
                      <a:pt x="1" y="7651"/>
                    </a:lnTo>
                    <a:lnTo>
                      <a:pt x="7088" y="4625"/>
                    </a:lnTo>
                    <a:lnTo>
                      <a:pt x="132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8"/>
              <p:cNvSpPr/>
              <p:nvPr/>
            </p:nvSpPr>
            <p:spPr>
              <a:xfrm>
                <a:off x="4334125" y="1723725"/>
                <a:ext cx="186525" cy="334025"/>
              </a:xfrm>
              <a:custGeom>
                <a:rect b="b" l="l" r="r" t="t"/>
                <a:pathLst>
                  <a:path extrusionOk="0" h="13361" w="7461">
                    <a:moveTo>
                      <a:pt x="7461" y="1"/>
                    </a:moveTo>
                    <a:lnTo>
                      <a:pt x="2925" y="6232"/>
                    </a:lnTo>
                    <a:lnTo>
                      <a:pt x="0" y="13360"/>
                    </a:lnTo>
                    <a:lnTo>
                      <a:pt x="4536" y="7131"/>
                    </a:lnTo>
                    <a:lnTo>
                      <a:pt x="74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8"/>
              <p:cNvSpPr/>
              <p:nvPr/>
            </p:nvSpPr>
            <p:spPr>
              <a:xfrm>
                <a:off x="4331050" y="1726450"/>
                <a:ext cx="196000" cy="328575"/>
              </a:xfrm>
              <a:custGeom>
                <a:rect b="b" l="l" r="r" t="t"/>
                <a:pathLst>
                  <a:path extrusionOk="0" h="13143" w="7840">
                    <a:moveTo>
                      <a:pt x="0" y="1"/>
                    </a:moveTo>
                    <a:lnTo>
                      <a:pt x="3127" y="7043"/>
                    </a:lnTo>
                    <a:lnTo>
                      <a:pt x="7839" y="13142"/>
                    </a:lnTo>
                    <a:lnTo>
                      <a:pt x="4711" y="6098"/>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8"/>
              <p:cNvSpPr/>
              <p:nvPr/>
            </p:nvSpPr>
            <p:spPr>
              <a:xfrm>
                <a:off x="4238550" y="1866200"/>
                <a:ext cx="382550" cy="46175"/>
              </a:xfrm>
              <a:custGeom>
                <a:rect b="b" l="l" r="r" t="t"/>
                <a:pathLst>
                  <a:path extrusionOk="0" h="1847" w="15302">
                    <a:moveTo>
                      <a:pt x="7638" y="1"/>
                    </a:moveTo>
                    <a:lnTo>
                      <a:pt x="1" y="1032"/>
                    </a:lnTo>
                    <a:lnTo>
                      <a:pt x="7664" y="1847"/>
                    </a:lnTo>
                    <a:lnTo>
                      <a:pt x="15302" y="815"/>
                    </a:lnTo>
                    <a:lnTo>
                      <a:pt x="7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69" name="Google Shape;469;p28"/>
          <p:cNvSpPr/>
          <p:nvPr/>
        </p:nvSpPr>
        <p:spPr>
          <a:xfrm>
            <a:off x="5308050" y="2905475"/>
            <a:ext cx="984000" cy="471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8"/>
          <p:cNvSpPr/>
          <p:nvPr/>
        </p:nvSpPr>
        <p:spPr>
          <a:xfrm rot="5400000">
            <a:off x="5231725" y="2905475"/>
            <a:ext cx="147600" cy="147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8"/>
          <p:cNvSpPr/>
          <p:nvPr/>
        </p:nvSpPr>
        <p:spPr>
          <a:xfrm>
            <a:off x="5308050" y="1924550"/>
            <a:ext cx="984000" cy="8778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8"/>
          <p:cNvSpPr/>
          <p:nvPr/>
        </p:nvSpPr>
        <p:spPr>
          <a:xfrm rot="5400000">
            <a:off x="5231725" y="1924550"/>
            <a:ext cx="147600" cy="1476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8"/>
          <p:cNvSpPr/>
          <p:nvPr/>
        </p:nvSpPr>
        <p:spPr>
          <a:xfrm>
            <a:off x="7419000" y="3986250"/>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8"/>
          <p:cNvSpPr/>
          <p:nvPr/>
        </p:nvSpPr>
        <p:spPr>
          <a:xfrm>
            <a:off x="5552050" y="118437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8"/>
          <p:cNvSpPr/>
          <p:nvPr/>
        </p:nvSpPr>
        <p:spPr>
          <a:xfrm>
            <a:off x="4586575" y="3704886"/>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9" name="Shape 879"/>
        <p:cNvGrpSpPr/>
        <p:nvPr/>
      </p:nvGrpSpPr>
      <p:grpSpPr>
        <a:xfrm>
          <a:off x="0" y="0"/>
          <a:ext cx="0" cy="0"/>
          <a:chOff x="0" y="0"/>
          <a:chExt cx="0" cy="0"/>
        </a:xfrm>
      </p:grpSpPr>
      <p:sp>
        <p:nvSpPr>
          <p:cNvPr id="880" name="Google Shape;880;p46"/>
          <p:cNvSpPr txBox="1"/>
          <p:nvPr>
            <p:ph type="title"/>
          </p:nvPr>
        </p:nvSpPr>
        <p:spPr>
          <a:xfrm>
            <a:off x="715100" y="535000"/>
            <a:ext cx="7713900" cy="78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881" name="Google Shape;881;p46"/>
          <p:cNvSpPr txBox="1"/>
          <p:nvPr/>
        </p:nvSpPr>
        <p:spPr>
          <a:xfrm>
            <a:off x="715100" y="1319200"/>
            <a:ext cx="7713900" cy="2607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Red Hat Text"/>
                <a:ea typeface="Red Hat Text"/>
                <a:cs typeface="Red Hat Text"/>
                <a:sym typeface="Red Hat Text"/>
              </a:rPr>
              <a:t>Did you like the resources in this template? Get them for free on our other websites: </a:t>
            </a:r>
            <a:endParaRPr>
              <a:solidFill>
                <a:schemeClr val="dk1"/>
              </a:solidFill>
              <a:latin typeface="Red Hat Text"/>
              <a:ea typeface="Red Hat Text"/>
              <a:cs typeface="Red Hat Text"/>
              <a:sym typeface="Red Hat Text"/>
            </a:endParaRPr>
          </a:p>
          <a:p>
            <a:pPr indent="0" lvl="0" marL="0" rtl="0" algn="l">
              <a:lnSpc>
                <a:spcPct val="115000"/>
              </a:lnSpc>
              <a:spcBef>
                <a:spcPts val="1000"/>
              </a:spcBef>
              <a:spcAft>
                <a:spcPts val="0"/>
              </a:spcAft>
              <a:buNone/>
            </a:pPr>
            <a:r>
              <a:rPr b="1" lang="en" sz="2400">
                <a:solidFill>
                  <a:schemeClr val="dk1"/>
                </a:solidFill>
                <a:latin typeface="Anek Devanagari"/>
                <a:ea typeface="Anek Devanagari"/>
                <a:cs typeface="Anek Devanagari"/>
                <a:sym typeface="Anek Devanagari"/>
              </a:rPr>
              <a:t>Vectors</a:t>
            </a:r>
            <a:endParaRPr b="1" sz="2400">
              <a:solidFill>
                <a:schemeClr val="dk1"/>
              </a:solidFill>
              <a:latin typeface="Anek Devanagari"/>
              <a:ea typeface="Anek Devanagari"/>
              <a:cs typeface="Anek Devanagari"/>
              <a:sym typeface="Anek Devanagari"/>
            </a:endParaRPr>
          </a:p>
          <a:p>
            <a:pPr indent="-317500" lvl="0" marL="457200" rtl="0" algn="l">
              <a:lnSpc>
                <a:spcPct val="115000"/>
              </a:lnSpc>
              <a:spcBef>
                <a:spcPts val="1000"/>
              </a:spcBef>
              <a:spcAft>
                <a:spcPts val="0"/>
              </a:spcAft>
              <a:buClr>
                <a:schemeClr val="dk1"/>
              </a:buClr>
              <a:buSzPts val="1400"/>
              <a:buFont typeface="Red Hat Text"/>
              <a:buChar char="●"/>
            </a:pPr>
            <a:r>
              <a:rPr lang="en">
                <a:solidFill>
                  <a:schemeClr val="dk1"/>
                </a:solidFill>
                <a:latin typeface="Red Hat Text"/>
                <a:ea typeface="Red Hat Text"/>
                <a:cs typeface="Red Hat Text"/>
                <a:sym typeface="Red Hat Text"/>
              </a:rPr>
              <a:t>W</a:t>
            </a:r>
            <a:r>
              <a:rPr lang="en">
                <a:solidFill>
                  <a:schemeClr val="hlink"/>
                </a:solidFill>
                <a:uFill>
                  <a:noFill/>
                </a:uFill>
                <a:latin typeface="Red Hat Text"/>
                <a:ea typeface="Red Hat Text"/>
                <a:cs typeface="Red Hat Text"/>
                <a:sym typeface="Red Hat Text"/>
                <a:hlinkClick r:id="rId3"/>
              </a:rPr>
              <a:t>ebinar template for world book day celebration</a:t>
            </a:r>
            <a:endParaRPr>
              <a:solidFill>
                <a:schemeClr val="dk1"/>
              </a:solidFill>
              <a:latin typeface="Red Hat Text"/>
              <a:ea typeface="Red Hat Text"/>
              <a:cs typeface="Red Hat Text"/>
              <a:sym typeface="Red Hat Text"/>
            </a:endParaRPr>
          </a:p>
          <a:p>
            <a:pPr indent="-317500" lvl="0" marL="457200" rtl="0" algn="l">
              <a:lnSpc>
                <a:spcPct val="115000"/>
              </a:lnSpc>
              <a:spcBef>
                <a:spcPts val="0"/>
              </a:spcBef>
              <a:spcAft>
                <a:spcPts val="1000"/>
              </a:spcAft>
              <a:buClr>
                <a:schemeClr val="dk1"/>
              </a:buClr>
              <a:buSzPts val="1400"/>
              <a:buFont typeface="Red Hat Text"/>
              <a:buChar char="●"/>
            </a:pPr>
            <a:r>
              <a:rPr lang="en">
                <a:solidFill>
                  <a:schemeClr val="hlink"/>
                </a:solidFill>
                <a:uFill>
                  <a:noFill/>
                </a:uFill>
                <a:latin typeface="Red Hat Text"/>
                <a:ea typeface="Red Hat Text"/>
                <a:cs typeface="Red Hat Text"/>
                <a:sym typeface="Red Hat Text"/>
                <a:hlinkClick r:id="rId4"/>
              </a:rPr>
              <a:t>Horizontal sale banner template for world book day celebration</a:t>
            </a:r>
            <a:endParaRPr>
              <a:solidFill>
                <a:schemeClr val="dk1"/>
              </a:solidFill>
              <a:latin typeface="Red Hat Text"/>
              <a:ea typeface="Red Hat Text"/>
              <a:cs typeface="Red Hat Text"/>
              <a:sym typeface="Red Hat Text"/>
            </a:endParaRPr>
          </a:p>
        </p:txBody>
      </p:sp>
      <p:grpSp>
        <p:nvGrpSpPr>
          <p:cNvPr id="882" name="Google Shape;882;p46"/>
          <p:cNvGrpSpPr/>
          <p:nvPr/>
        </p:nvGrpSpPr>
        <p:grpSpPr>
          <a:xfrm rot="-1350792">
            <a:off x="8099955" y="3592259"/>
            <a:ext cx="286278" cy="280353"/>
            <a:chOff x="3535575" y="3714175"/>
            <a:chExt cx="286275" cy="280350"/>
          </a:xfrm>
        </p:grpSpPr>
        <p:sp>
          <p:nvSpPr>
            <p:cNvPr id="883" name="Google Shape;883;p46"/>
            <p:cNvSpPr/>
            <p:nvPr/>
          </p:nvSpPr>
          <p:spPr>
            <a:xfrm>
              <a:off x="3601000" y="3829675"/>
              <a:ext cx="220850" cy="164850"/>
            </a:xfrm>
            <a:custGeom>
              <a:rect b="b" l="l" r="r" t="t"/>
              <a:pathLst>
                <a:path extrusionOk="0" h="6594" w="8834">
                  <a:moveTo>
                    <a:pt x="4401" y="1"/>
                  </a:moveTo>
                  <a:lnTo>
                    <a:pt x="1762" y="1559"/>
                  </a:lnTo>
                  <a:cubicBezTo>
                    <a:pt x="1762" y="1559"/>
                    <a:pt x="0" y="4692"/>
                    <a:pt x="2015" y="6323"/>
                  </a:cubicBezTo>
                  <a:cubicBezTo>
                    <a:pt x="2247" y="6510"/>
                    <a:pt x="2442" y="6593"/>
                    <a:pt x="2606" y="6593"/>
                  </a:cubicBezTo>
                  <a:cubicBezTo>
                    <a:pt x="3870" y="6593"/>
                    <a:pt x="3285" y="1672"/>
                    <a:pt x="3285" y="1672"/>
                  </a:cubicBezTo>
                  <a:lnTo>
                    <a:pt x="3285" y="1672"/>
                  </a:lnTo>
                  <a:cubicBezTo>
                    <a:pt x="3285" y="1672"/>
                    <a:pt x="5303" y="3548"/>
                    <a:pt x="6730" y="3548"/>
                  </a:cubicBezTo>
                  <a:cubicBezTo>
                    <a:pt x="7050" y="3548"/>
                    <a:pt x="7340" y="3454"/>
                    <a:pt x="7572" y="3222"/>
                  </a:cubicBezTo>
                  <a:cubicBezTo>
                    <a:pt x="8833" y="1959"/>
                    <a:pt x="4401" y="1"/>
                    <a:pt x="44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6"/>
            <p:cNvSpPr/>
            <p:nvPr/>
          </p:nvSpPr>
          <p:spPr>
            <a:xfrm>
              <a:off x="3535575" y="3714175"/>
              <a:ext cx="177775" cy="149300"/>
            </a:xfrm>
            <a:custGeom>
              <a:rect b="b" l="l" r="r" t="t"/>
              <a:pathLst>
                <a:path extrusionOk="0" h="5972" w="7111">
                  <a:moveTo>
                    <a:pt x="5694" y="1"/>
                  </a:moveTo>
                  <a:cubicBezTo>
                    <a:pt x="5615" y="1"/>
                    <a:pt x="5530" y="15"/>
                    <a:pt x="5439" y="44"/>
                  </a:cubicBezTo>
                  <a:cubicBezTo>
                    <a:pt x="3739" y="588"/>
                    <a:pt x="4855" y="4565"/>
                    <a:pt x="4855" y="4565"/>
                  </a:cubicBezTo>
                  <a:cubicBezTo>
                    <a:pt x="4855" y="4565"/>
                    <a:pt x="2014" y="2647"/>
                    <a:pt x="725" y="2647"/>
                  </a:cubicBezTo>
                  <a:cubicBezTo>
                    <a:pt x="263" y="2647"/>
                    <a:pt x="0" y="2894"/>
                    <a:pt x="139" y="3563"/>
                  </a:cubicBezTo>
                  <a:cubicBezTo>
                    <a:pt x="618" y="5863"/>
                    <a:pt x="3609" y="5971"/>
                    <a:pt x="4168" y="5971"/>
                  </a:cubicBezTo>
                  <a:cubicBezTo>
                    <a:pt x="4227" y="5971"/>
                    <a:pt x="4259" y="5970"/>
                    <a:pt x="4259" y="5970"/>
                  </a:cubicBezTo>
                  <a:lnTo>
                    <a:pt x="6853" y="4336"/>
                  </a:lnTo>
                  <a:cubicBezTo>
                    <a:pt x="6853" y="4336"/>
                    <a:pt x="7111" y="1"/>
                    <a:pt x="5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6"/>
            <p:cNvSpPr/>
            <p:nvPr/>
          </p:nvSpPr>
          <p:spPr>
            <a:xfrm>
              <a:off x="3590025" y="3806450"/>
              <a:ext cx="154250" cy="85300"/>
            </a:xfrm>
            <a:custGeom>
              <a:rect b="b" l="l" r="r" t="t"/>
              <a:pathLst>
                <a:path extrusionOk="0" h="3412" w="6170">
                  <a:moveTo>
                    <a:pt x="5974" y="1"/>
                  </a:moveTo>
                  <a:cubicBezTo>
                    <a:pt x="5339" y="1"/>
                    <a:pt x="0" y="2579"/>
                    <a:pt x="428" y="3226"/>
                  </a:cubicBezTo>
                  <a:cubicBezTo>
                    <a:pt x="513" y="3355"/>
                    <a:pt x="659" y="3411"/>
                    <a:pt x="850" y="3411"/>
                  </a:cubicBezTo>
                  <a:cubicBezTo>
                    <a:pt x="2268" y="3411"/>
                    <a:pt x="6169" y="265"/>
                    <a:pt x="6032" y="20"/>
                  </a:cubicBezTo>
                  <a:cubicBezTo>
                    <a:pt x="6025" y="7"/>
                    <a:pt x="6005" y="1"/>
                    <a:pt x="5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 name="Google Shape;886;p46"/>
          <p:cNvSpPr/>
          <p:nvPr/>
        </p:nvSpPr>
        <p:spPr>
          <a:xfrm>
            <a:off x="7083950" y="41674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0" name="Shape 890"/>
        <p:cNvGrpSpPr/>
        <p:nvPr/>
      </p:nvGrpSpPr>
      <p:grpSpPr>
        <a:xfrm>
          <a:off x="0" y="0"/>
          <a:ext cx="0" cy="0"/>
          <a:chOff x="0" y="0"/>
          <a:chExt cx="0" cy="0"/>
        </a:xfrm>
      </p:grpSpPr>
      <p:sp>
        <p:nvSpPr>
          <p:cNvPr id="891" name="Google Shape;891;p4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892" name="Google Shape;892;p4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6" name="Shape 896"/>
        <p:cNvGrpSpPr/>
        <p:nvPr/>
      </p:nvGrpSpPr>
      <p:grpSpPr>
        <a:xfrm>
          <a:off x="0" y="0"/>
          <a:ext cx="0" cy="0"/>
          <a:chOff x="0" y="0"/>
          <a:chExt cx="0" cy="0"/>
        </a:xfrm>
      </p:grpSpPr>
      <p:sp>
        <p:nvSpPr>
          <p:cNvPr id="897" name="Google Shape;897;p48"/>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898" name="Google Shape;898;p4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2" name="Shape 902"/>
        <p:cNvGrpSpPr/>
        <p:nvPr/>
      </p:nvGrpSpPr>
      <p:grpSpPr>
        <a:xfrm>
          <a:off x="0" y="0"/>
          <a:ext cx="0" cy="0"/>
          <a:chOff x="0" y="0"/>
          <a:chExt cx="0" cy="0"/>
        </a:xfrm>
      </p:grpSpPr>
      <p:sp>
        <p:nvSpPr>
          <p:cNvPr id="903" name="Google Shape;903;p49"/>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Anek Devanagari</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3">
                  <a:extLst>
                    <a:ext uri="{A12FA001-AC4F-418D-AE19-62706E023703}">
                      <ahyp:hlinkClr val="tx"/>
                    </a:ext>
                  </a:extLst>
                </a:hlinkClick>
              </a:rPr>
              <a:t>https://fonts.google.com/specimen/Anek+Devanagari</a:t>
            </a:r>
            <a:r>
              <a:rPr lang="en" sz="1100">
                <a:solidFill>
                  <a:srgbClr val="FFFFFF"/>
                </a:solidFill>
              </a:rPr>
              <a:t>)</a:t>
            </a:r>
            <a:endParaRPr sz="1100">
              <a:solidFill>
                <a:srgbClr val="FFFFFF"/>
              </a:solidFill>
            </a:endParaRPr>
          </a:p>
          <a:p>
            <a:pPr indent="0" lvl="0" marL="0" rtl="0" algn="ctr">
              <a:spcBef>
                <a:spcPts val="0"/>
              </a:spcBef>
              <a:spcAft>
                <a:spcPts val="0"/>
              </a:spcAft>
              <a:buClr>
                <a:schemeClr val="dk1"/>
              </a:buClr>
              <a:buSzPts val="1100"/>
              <a:buFont typeface="Arial"/>
              <a:buNone/>
            </a:pPr>
            <a:r>
              <a:t/>
            </a:r>
            <a:endParaRPr sz="1100">
              <a:solidFill>
                <a:srgbClr val="FFFFFF"/>
              </a:solidFill>
            </a:endParaRPr>
          </a:p>
          <a:p>
            <a:pPr indent="0" lvl="0" marL="0" rtl="0" algn="ctr">
              <a:spcBef>
                <a:spcPts val="0"/>
              </a:spcBef>
              <a:spcAft>
                <a:spcPts val="0"/>
              </a:spcAft>
              <a:buClr>
                <a:schemeClr val="dk1"/>
              </a:buClr>
              <a:buSzPts val="1100"/>
              <a:buFont typeface="Arial"/>
              <a:buNone/>
            </a:pPr>
            <a:r>
              <a:rPr b="1" lang="en" sz="1100">
                <a:solidFill>
                  <a:srgbClr val="FFFFFF"/>
                </a:solidFill>
              </a:rPr>
              <a:t>Red Hat Text</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a:solidFill>
                  <a:srgbClr val="FFFFFF"/>
                </a:solidFill>
                <a:uFill>
                  <a:noFill/>
                </a:uFill>
                <a:hlinkClick r:id="rId4">
                  <a:extLst>
                    <a:ext uri="{A12FA001-AC4F-418D-AE19-62706E023703}">
                      <ahyp:hlinkClr val="tx"/>
                    </a:ext>
                  </a:extLst>
                </a:hlinkClick>
              </a:rPr>
              <a:t>https://fonts.google.com/specimen/Red+Hat+Text</a:t>
            </a:r>
            <a:r>
              <a:rPr lang="en" sz="1100">
                <a:solidFill>
                  <a:srgbClr val="FFFFFF"/>
                </a:solidFill>
              </a:rPr>
              <a:t>)</a:t>
            </a:r>
            <a:endParaRPr sz="1100">
              <a:solidFill>
                <a:srgbClr val="FFFFFF"/>
              </a:solidFill>
            </a:endParaRPr>
          </a:p>
        </p:txBody>
      </p:sp>
      <p:sp>
        <p:nvSpPr>
          <p:cNvPr id="904" name="Google Shape;904;p49"/>
          <p:cNvSpPr/>
          <p:nvPr/>
        </p:nvSpPr>
        <p:spPr>
          <a:xfrm>
            <a:off x="2052650" y="2947175"/>
            <a:ext cx="791400" cy="754200"/>
          </a:xfrm>
          <a:prstGeom prst="roundRect">
            <a:avLst>
              <a:gd fmla="val 16667" name="adj"/>
            </a:avLst>
          </a:prstGeom>
          <a:solidFill>
            <a:srgbClr val="3D053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9"/>
          <p:cNvSpPr/>
          <p:nvPr/>
        </p:nvSpPr>
        <p:spPr>
          <a:xfrm>
            <a:off x="3114470" y="2947175"/>
            <a:ext cx="791400" cy="754200"/>
          </a:xfrm>
          <a:prstGeom prst="roundRect">
            <a:avLst>
              <a:gd fmla="val 16667" name="adj"/>
            </a:avLst>
          </a:prstGeom>
          <a:solidFill>
            <a:srgbClr val="F7796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9"/>
          <p:cNvSpPr/>
          <p:nvPr/>
        </p:nvSpPr>
        <p:spPr>
          <a:xfrm>
            <a:off x="4176289" y="2947175"/>
            <a:ext cx="791400" cy="754200"/>
          </a:xfrm>
          <a:prstGeom prst="roundRect">
            <a:avLst>
              <a:gd fmla="val 16667" name="adj"/>
            </a:avLst>
          </a:prstGeom>
          <a:solidFill>
            <a:srgbClr val="F69F4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9"/>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#3d0532</a:t>
            </a:r>
            <a:endParaRPr sz="1000">
              <a:solidFill>
                <a:srgbClr val="FFFFFF"/>
              </a:solidFill>
            </a:endParaRPr>
          </a:p>
        </p:txBody>
      </p:sp>
      <p:sp>
        <p:nvSpPr>
          <p:cNvPr id="908" name="Google Shape;908;p49"/>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#f7796a</a:t>
            </a:r>
            <a:endParaRPr sz="1000"/>
          </a:p>
        </p:txBody>
      </p:sp>
      <p:sp>
        <p:nvSpPr>
          <p:cNvPr id="909" name="Google Shape;909;p49"/>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#f69f4f</a:t>
            </a:r>
            <a:endParaRPr sz="1000"/>
          </a:p>
        </p:txBody>
      </p:sp>
      <p:sp>
        <p:nvSpPr>
          <p:cNvPr id="910" name="Google Shape;910;p49"/>
          <p:cNvSpPr/>
          <p:nvPr/>
        </p:nvSpPr>
        <p:spPr>
          <a:xfrm>
            <a:off x="5238125" y="2947175"/>
            <a:ext cx="791400" cy="754200"/>
          </a:xfrm>
          <a:prstGeom prst="roundRect">
            <a:avLst>
              <a:gd fmla="val 16667" name="adj"/>
            </a:avLst>
          </a:prstGeom>
          <a:solidFill>
            <a:srgbClr val="7AD6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9"/>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#7ad6c9</a:t>
            </a:r>
            <a:endParaRPr sz="1000"/>
          </a:p>
        </p:txBody>
      </p:sp>
      <p:sp>
        <p:nvSpPr>
          <p:cNvPr id="912" name="Google Shape;912;p49"/>
          <p:cNvSpPr/>
          <p:nvPr/>
        </p:nvSpPr>
        <p:spPr>
          <a:xfrm>
            <a:off x="2583563" y="3878275"/>
            <a:ext cx="791400" cy="754200"/>
          </a:xfrm>
          <a:prstGeom prst="roundRect">
            <a:avLst>
              <a:gd fmla="val 16667" name="adj"/>
            </a:avLst>
          </a:prstGeom>
          <a:solidFill>
            <a:srgbClr val="F8DFD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9"/>
          <p:cNvSpPr/>
          <p:nvPr/>
        </p:nvSpPr>
        <p:spPr>
          <a:xfrm>
            <a:off x="3645382" y="3878275"/>
            <a:ext cx="791400" cy="754200"/>
          </a:xfrm>
          <a:prstGeom prst="roundRect">
            <a:avLst>
              <a:gd fmla="val 16667" name="adj"/>
            </a:avLst>
          </a:prstGeom>
          <a:solidFill>
            <a:srgbClr val="F8C0C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9"/>
          <p:cNvSpPr/>
          <p:nvPr/>
        </p:nvSpPr>
        <p:spPr>
          <a:xfrm>
            <a:off x="4707202" y="3878275"/>
            <a:ext cx="791400" cy="754200"/>
          </a:xfrm>
          <a:prstGeom prst="roundRect">
            <a:avLst>
              <a:gd fmla="val 16667" name="adj"/>
            </a:avLst>
          </a:prstGeom>
          <a:solidFill>
            <a:srgbClr val="7960B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9"/>
          <p:cNvSpPr txBox="1"/>
          <p:nvPr/>
        </p:nvSpPr>
        <p:spPr>
          <a:xfrm>
            <a:off x="258356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#f8dfde</a:t>
            </a:r>
            <a:endParaRPr sz="1000"/>
          </a:p>
        </p:txBody>
      </p:sp>
      <p:sp>
        <p:nvSpPr>
          <p:cNvPr id="916" name="Google Shape;916;p49"/>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#f8c0c9</a:t>
            </a:r>
            <a:endParaRPr sz="1000"/>
          </a:p>
        </p:txBody>
      </p:sp>
      <p:sp>
        <p:nvSpPr>
          <p:cNvPr id="917" name="Google Shape;917;p49"/>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#7960b3</a:t>
            </a:r>
            <a:endParaRPr sz="1000">
              <a:solidFill>
                <a:srgbClr val="FFFFFF"/>
              </a:solidFill>
            </a:endParaRPr>
          </a:p>
        </p:txBody>
      </p:sp>
      <p:sp>
        <p:nvSpPr>
          <p:cNvPr id="918" name="Google Shape;918;p49"/>
          <p:cNvSpPr/>
          <p:nvPr/>
        </p:nvSpPr>
        <p:spPr>
          <a:xfrm>
            <a:off x="5769038"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9"/>
          <p:cNvSpPr txBox="1"/>
          <p:nvPr/>
        </p:nvSpPr>
        <p:spPr>
          <a:xfrm>
            <a:off x="576903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920" name="Google Shape;920;p49"/>
          <p:cNvSpPr/>
          <p:nvPr/>
        </p:nvSpPr>
        <p:spPr>
          <a:xfrm>
            <a:off x="6299950" y="2947175"/>
            <a:ext cx="791400" cy="754200"/>
          </a:xfrm>
          <a:prstGeom prst="roundRect">
            <a:avLst>
              <a:gd fmla="val 16667" name="adj"/>
            </a:avLst>
          </a:prstGeom>
          <a:solidFill>
            <a:srgbClr val="6480D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9"/>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#6480dd</a:t>
            </a:r>
            <a:endParaRPr sz="1000">
              <a:solidFill>
                <a:srgbClr val="FFFFFF"/>
              </a:solidFill>
            </a:endParaRPr>
          </a:p>
        </p:txBody>
      </p:sp>
      <p:sp>
        <p:nvSpPr>
          <p:cNvPr id="922" name="Google Shape;922;p49"/>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6" name="Shape 926"/>
        <p:cNvGrpSpPr/>
        <p:nvPr/>
      </p:nvGrpSpPr>
      <p:grpSpPr>
        <a:xfrm>
          <a:off x="0" y="0"/>
          <a:ext cx="0" cy="0"/>
          <a:chOff x="0" y="0"/>
          <a:chExt cx="0" cy="0"/>
        </a:xfrm>
      </p:grpSpPr>
      <p:sp>
        <p:nvSpPr>
          <p:cNvPr id="927" name="Google Shape;927;p50"/>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928" name="Google Shape;928;p5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929" name="Google Shape;929;p5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930" name="Google Shape;930;p5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931" name="Google Shape;931;p5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932" name="Google Shape;932;p5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933" name="Google Shape;933;p5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934" name="Google Shape;934;p5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935" name="Google Shape;935;p5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936" name="Google Shape;936;p5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937" name="Google Shape;937;p5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938" name="Google Shape;938;p5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2" name="Shape 942"/>
        <p:cNvGrpSpPr/>
        <p:nvPr/>
      </p:nvGrpSpPr>
      <p:grpSpPr>
        <a:xfrm>
          <a:off x="0" y="0"/>
          <a:ext cx="0" cy="0"/>
          <a:chOff x="0" y="0"/>
          <a:chExt cx="0" cy="0"/>
        </a:xfrm>
      </p:grpSpPr>
      <p:sp>
        <p:nvSpPr>
          <p:cNvPr id="943" name="Google Shape;943;p51"/>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944" name="Google Shape;944;p5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945" name="Google Shape;945;p51"/>
          <p:cNvGrpSpPr/>
          <p:nvPr/>
        </p:nvGrpSpPr>
        <p:grpSpPr>
          <a:xfrm>
            <a:off x="5048544" y="3019584"/>
            <a:ext cx="442841" cy="514271"/>
            <a:chOff x="4727025" y="1332775"/>
            <a:chExt cx="59900" cy="69625"/>
          </a:xfrm>
        </p:grpSpPr>
        <p:sp>
          <p:nvSpPr>
            <p:cNvPr id="946" name="Google Shape;946;p5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 name="Google Shape;948;p51"/>
          <p:cNvGrpSpPr/>
          <p:nvPr/>
        </p:nvGrpSpPr>
        <p:grpSpPr>
          <a:xfrm>
            <a:off x="5723860" y="2267072"/>
            <a:ext cx="500909" cy="500899"/>
            <a:chOff x="4820425" y="1329900"/>
            <a:chExt cx="70175" cy="70350"/>
          </a:xfrm>
        </p:grpSpPr>
        <p:sp>
          <p:nvSpPr>
            <p:cNvPr id="949" name="Google Shape;949;p5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51"/>
          <p:cNvGrpSpPr/>
          <p:nvPr/>
        </p:nvGrpSpPr>
        <p:grpSpPr>
          <a:xfrm>
            <a:off x="6376484" y="2278862"/>
            <a:ext cx="538135" cy="493119"/>
            <a:chOff x="4903200" y="1331525"/>
            <a:chExt cx="73575" cy="67425"/>
          </a:xfrm>
        </p:grpSpPr>
        <p:sp>
          <p:nvSpPr>
            <p:cNvPr id="954" name="Google Shape;954;p5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955" name="Google Shape;955;p5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51"/>
          <p:cNvGrpSpPr/>
          <p:nvPr/>
        </p:nvGrpSpPr>
        <p:grpSpPr>
          <a:xfrm>
            <a:off x="5636435" y="3020840"/>
            <a:ext cx="544563" cy="511895"/>
            <a:chOff x="4815575" y="1416800"/>
            <a:chExt cx="73750" cy="71400"/>
          </a:xfrm>
        </p:grpSpPr>
        <p:sp>
          <p:nvSpPr>
            <p:cNvPr id="957" name="Google Shape;957;p5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51"/>
          <p:cNvGrpSpPr/>
          <p:nvPr/>
        </p:nvGrpSpPr>
        <p:grpSpPr>
          <a:xfrm>
            <a:off x="6333060" y="3020546"/>
            <a:ext cx="602914" cy="512477"/>
            <a:chOff x="4902475" y="1418875"/>
            <a:chExt cx="74500" cy="63775"/>
          </a:xfrm>
        </p:grpSpPr>
        <p:sp>
          <p:nvSpPr>
            <p:cNvPr id="961" name="Google Shape;961;p5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51"/>
          <p:cNvGrpSpPr/>
          <p:nvPr/>
        </p:nvGrpSpPr>
        <p:grpSpPr>
          <a:xfrm>
            <a:off x="5748932" y="3759785"/>
            <a:ext cx="515391" cy="525699"/>
            <a:chOff x="4818100" y="1507675"/>
            <a:chExt cx="71225" cy="71625"/>
          </a:xfrm>
        </p:grpSpPr>
        <p:sp>
          <p:nvSpPr>
            <p:cNvPr id="964" name="Google Shape;964;p5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 name="Google Shape;968;p51"/>
          <p:cNvGrpSpPr/>
          <p:nvPr/>
        </p:nvGrpSpPr>
        <p:grpSpPr>
          <a:xfrm>
            <a:off x="5087034" y="3781317"/>
            <a:ext cx="522956" cy="489869"/>
            <a:chOff x="4721450" y="1509475"/>
            <a:chExt cx="79350" cy="74325"/>
          </a:xfrm>
        </p:grpSpPr>
        <p:sp>
          <p:nvSpPr>
            <p:cNvPr id="969" name="Google Shape;969;p5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51"/>
          <p:cNvGrpSpPr/>
          <p:nvPr/>
        </p:nvGrpSpPr>
        <p:grpSpPr>
          <a:xfrm>
            <a:off x="6410277" y="3761069"/>
            <a:ext cx="525704" cy="535436"/>
            <a:chOff x="4906800" y="1507500"/>
            <a:chExt cx="70350" cy="71075"/>
          </a:xfrm>
        </p:grpSpPr>
        <p:sp>
          <p:nvSpPr>
            <p:cNvPr id="974" name="Google Shape;974;p5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 name="Google Shape;979;p51"/>
          <p:cNvGrpSpPr/>
          <p:nvPr/>
        </p:nvGrpSpPr>
        <p:grpSpPr>
          <a:xfrm>
            <a:off x="4443099" y="2267050"/>
            <a:ext cx="508054" cy="508095"/>
            <a:chOff x="3736598" y="2170606"/>
            <a:chExt cx="404889" cy="404889"/>
          </a:xfrm>
        </p:grpSpPr>
        <p:sp>
          <p:nvSpPr>
            <p:cNvPr id="980" name="Google Shape;980;p5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 name="Google Shape;984;p51"/>
          <p:cNvGrpSpPr/>
          <p:nvPr/>
        </p:nvGrpSpPr>
        <p:grpSpPr>
          <a:xfrm>
            <a:off x="3731139" y="2267145"/>
            <a:ext cx="575790" cy="507904"/>
            <a:chOff x="3161917" y="2170682"/>
            <a:chExt cx="458870" cy="404737"/>
          </a:xfrm>
        </p:grpSpPr>
        <p:sp>
          <p:nvSpPr>
            <p:cNvPr id="985" name="Google Shape;985;p5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986" name="Google Shape;986;p5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51"/>
          <p:cNvGrpSpPr/>
          <p:nvPr/>
        </p:nvGrpSpPr>
        <p:grpSpPr>
          <a:xfrm>
            <a:off x="3758669" y="3027517"/>
            <a:ext cx="520730" cy="498567"/>
            <a:chOff x="3179914" y="2889488"/>
            <a:chExt cx="422876" cy="404911"/>
          </a:xfrm>
        </p:grpSpPr>
        <p:sp>
          <p:nvSpPr>
            <p:cNvPr id="989" name="Google Shape;989;p5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 name="Google Shape;995;p51"/>
          <p:cNvGrpSpPr/>
          <p:nvPr/>
        </p:nvGrpSpPr>
        <p:grpSpPr>
          <a:xfrm>
            <a:off x="4387349" y="3027477"/>
            <a:ext cx="516145" cy="498648"/>
            <a:chOff x="3729467" y="2889422"/>
            <a:chExt cx="419153" cy="404977"/>
          </a:xfrm>
        </p:grpSpPr>
        <p:sp>
          <p:nvSpPr>
            <p:cNvPr id="996" name="Google Shape;996;p5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 name="Google Shape;1003;p51"/>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1"/>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1"/>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1"/>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51"/>
          <p:cNvGrpSpPr/>
          <p:nvPr/>
        </p:nvGrpSpPr>
        <p:grpSpPr>
          <a:xfrm>
            <a:off x="7107677" y="2474362"/>
            <a:ext cx="166473" cy="141497"/>
            <a:chOff x="4660325" y="1866850"/>
            <a:chExt cx="68350" cy="58100"/>
          </a:xfrm>
        </p:grpSpPr>
        <p:sp>
          <p:nvSpPr>
            <p:cNvPr id="1008" name="Google Shape;1008;p5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51"/>
          <p:cNvGrpSpPr/>
          <p:nvPr/>
        </p:nvGrpSpPr>
        <p:grpSpPr>
          <a:xfrm>
            <a:off x="7417022" y="2500086"/>
            <a:ext cx="162515" cy="90049"/>
            <a:chOff x="4791775" y="1877500"/>
            <a:chExt cx="66725" cy="36975"/>
          </a:xfrm>
        </p:grpSpPr>
        <p:sp>
          <p:nvSpPr>
            <p:cNvPr id="1011" name="Google Shape;1011;p5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51"/>
          <p:cNvGrpSpPr/>
          <p:nvPr/>
        </p:nvGrpSpPr>
        <p:grpSpPr>
          <a:xfrm>
            <a:off x="7738734" y="2500086"/>
            <a:ext cx="144979" cy="90049"/>
            <a:chOff x="4923925" y="1877500"/>
            <a:chExt cx="59525" cy="36975"/>
          </a:xfrm>
        </p:grpSpPr>
        <p:sp>
          <p:nvSpPr>
            <p:cNvPr id="1014" name="Google Shape;1014;p5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51"/>
          <p:cNvGrpSpPr/>
          <p:nvPr/>
        </p:nvGrpSpPr>
        <p:grpSpPr>
          <a:xfrm>
            <a:off x="8033226" y="2482277"/>
            <a:ext cx="141447" cy="125667"/>
            <a:chOff x="5058450" y="1870100"/>
            <a:chExt cx="58075" cy="51600"/>
          </a:xfrm>
        </p:grpSpPr>
        <p:sp>
          <p:nvSpPr>
            <p:cNvPr id="1017" name="Google Shape;1017;p5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51"/>
          <p:cNvGrpSpPr/>
          <p:nvPr/>
        </p:nvGrpSpPr>
        <p:grpSpPr>
          <a:xfrm>
            <a:off x="7447741" y="2904685"/>
            <a:ext cx="101077" cy="107645"/>
            <a:chOff x="4811425" y="2065025"/>
            <a:chExt cx="41500" cy="44200"/>
          </a:xfrm>
        </p:grpSpPr>
        <p:sp>
          <p:nvSpPr>
            <p:cNvPr id="1020" name="Google Shape;1020;p5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51"/>
          <p:cNvGrpSpPr/>
          <p:nvPr/>
        </p:nvGrpSpPr>
        <p:grpSpPr>
          <a:xfrm>
            <a:off x="7740178" y="2904898"/>
            <a:ext cx="120867" cy="107218"/>
            <a:chOff x="4929875" y="2065025"/>
            <a:chExt cx="49625" cy="44025"/>
          </a:xfrm>
        </p:grpSpPr>
        <p:sp>
          <p:nvSpPr>
            <p:cNvPr id="1023" name="Google Shape;1023;p5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51"/>
          <p:cNvGrpSpPr/>
          <p:nvPr/>
        </p:nvGrpSpPr>
        <p:grpSpPr>
          <a:xfrm>
            <a:off x="8068847" y="2907912"/>
            <a:ext cx="70206" cy="101191"/>
            <a:chOff x="5083925" y="2066350"/>
            <a:chExt cx="28825" cy="41550"/>
          </a:xfrm>
        </p:grpSpPr>
        <p:sp>
          <p:nvSpPr>
            <p:cNvPr id="1026" name="Google Shape;1026;p5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51"/>
          <p:cNvGrpSpPr/>
          <p:nvPr/>
        </p:nvGrpSpPr>
        <p:grpSpPr>
          <a:xfrm>
            <a:off x="7100401" y="2923559"/>
            <a:ext cx="181026" cy="69896"/>
            <a:chOff x="4659775" y="2072775"/>
            <a:chExt cx="74325" cy="28700"/>
          </a:xfrm>
        </p:grpSpPr>
        <p:sp>
          <p:nvSpPr>
            <p:cNvPr id="1029" name="Google Shape;1029;p5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 name="Google Shape;1032;p51"/>
          <p:cNvGrpSpPr/>
          <p:nvPr/>
        </p:nvGrpSpPr>
        <p:grpSpPr>
          <a:xfrm>
            <a:off x="8020257" y="2714124"/>
            <a:ext cx="167387" cy="89197"/>
            <a:chOff x="4662475" y="1976500"/>
            <a:chExt cx="68725" cy="36625"/>
          </a:xfrm>
        </p:grpSpPr>
        <p:sp>
          <p:nvSpPr>
            <p:cNvPr id="1033" name="Google Shape;1033;p5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 name="Google Shape;1036;p51"/>
          <p:cNvGrpSpPr/>
          <p:nvPr/>
        </p:nvGrpSpPr>
        <p:grpSpPr>
          <a:xfrm>
            <a:off x="7717162" y="2717564"/>
            <a:ext cx="166899" cy="82317"/>
            <a:chOff x="4920150" y="1977875"/>
            <a:chExt cx="68525" cy="33800"/>
          </a:xfrm>
        </p:grpSpPr>
        <p:sp>
          <p:nvSpPr>
            <p:cNvPr id="1037" name="Google Shape;1037;p5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 name="Google Shape;1040;p51"/>
          <p:cNvGrpSpPr/>
          <p:nvPr/>
        </p:nvGrpSpPr>
        <p:grpSpPr>
          <a:xfrm>
            <a:off x="7128319" y="3121482"/>
            <a:ext cx="125190" cy="127858"/>
            <a:chOff x="4676550" y="2160575"/>
            <a:chExt cx="51400" cy="52500"/>
          </a:xfrm>
        </p:grpSpPr>
        <p:sp>
          <p:nvSpPr>
            <p:cNvPr id="1041" name="Google Shape;1041;p5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 name="Google Shape;1044;p51"/>
          <p:cNvGrpSpPr/>
          <p:nvPr/>
        </p:nvGrpSpPr>
        <p:grpSpPr>
          <a:xfrm>
            <a:off x="7425577" y="3128514"/>
            <a:ext cx="145405" cy="113794"/>
            <a:chOff x="4768325" y="2163475"/>
            <a:chExt cx="59700" cy="46725"/>
          </a:xfrm>
        </p:grpSpPr>
        <p:sp>
          <p:nvSpPr>
            <p:cNvPr id="1045" name="Google Shape;1045;p5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 name="Google Shape;1047;p51"/>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1"/>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1"/>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1"/>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1"/>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1"/>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 name="Google Shape;1053;p51"/>
          <p:cNvGrpSpPr/>
          <p:nvPr/>
        </p:nvGrpSpPr>
        <p:grpSpPr>
          <a:xfrm>
            <a:off x="7441895" y="3383608"/>
            <a:ext cx="112768" cy="106853"/>
            <a:chOff x="4768575" y="2253950"/>
            <a:chExt cx="46300" cy="43875"/>
          </a:xfrm>
        </p:grpSpPr>
        <p:sp>
          <p:nvSpPr>
            <p:cNvPr id="1054" name="Google Shape;1054;p5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51"/>
          <p:cNvGrpSpPr/>
          <p:nvPr/>
        </p:nvGrpSpPr>
        <p:grpSpPr>
          <a:xfrm>
            <a:off x="7741518" y="3872634"/>
            <a:ext cx="118187" cy="146246"/>
            <a:chOff x="4960900" y="2433225"/>
            <a:chExt cx="48525" cy="60050"/>
          </a:xfrm>
        </p:grpSpPr>
        <p:sp>
          <p:nvSpPr>
            <p:cNvPr id="1057" name="Google Shape;1057;p5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 name="Google Shape;1059;p51"/>
          <p:cNvGrpSpPr/>
          <p:nvPr/>
        </p:nvGrpSpPr>
        <p:grpSpPr>
          <a:xfrm>
            <a:off x="7430083" y="4136695"/>
            <a:ext cx="136394" cy="143810"/>
            <a:chOff x="4854075" y="2527625"/>
            <a:chExt cx="56000" cy="59050"/>
          </a:xfrm>
        </p:grpSpPr>
        <p:sp>
          <p:nvSpPr>
            <p:cNvPr id="1060" name="Google Shape;1060;p5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 name="Google Shape;1062;p51"/>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1"/>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1"/>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 name="Google Shape;1065;p51"/>
          <p:cNvGrpSpPr/>
          <p:nvPr/>
        </p:nvGrpSpPr>
        <p:grpSpPr>
          <a:xfrm>
            <a:off x="8054294" y="3600439"/>
            <a:ext cx="99312" cy="160797"/>
            <a:chOff x="5059700" y="2334775"/>
            <a:chExt cx="40775" cy="66025"/>
          </a:xfrm>
        </p:grpSpPr>
        <p:sp>
          <p:nvSpPr>
            <p:cNvPr id="1066" name="Google Shape;1066;p5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51"/>
          <p:cNvGrpSpPr/>
          <p:nvPr/>
        </p:nvGrpSpPr>
        <p:grpSpPr>
          <a:xfrm>
            <a:off x="8011458" y="3865571"/>
            <a:ext cx="184984" cy="160371"/>
            <a:chOff x="5037700" y="2430325"/>
            <a:chExt cx="75950" cy="65850"/>
          </a:xfrm>
        </p:grpSpPr>
        <p:sp>
          <p:nvSpPr>
            <p:cNvPr id="1076" name="Google Shape;1076;p5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 name="Google Shape;1078;p51"/>
          <p:cNvGrpSpPr/>
          <p:nvPr/>
        </p:nvGrpSpPr>
        <p:grpSpPr>
          <a:xfrm>
            <a:off x="7430964" y="3632023"/>
            <a:ext cx="173014" cy="97629"/>
            <a:chOff x="4756975" y="2341800"/>
            <a:chExt cx="91975" cy="51925"/>
          </a:xfrm>
        </p:grpSpPr>
        <p:sp>
          <p:nvSpPr>
            <p:cNvPr id="1079" name="Google Shape;1079;p5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 name="Google Shape;1099;p51"/>
          <p:cNvGrpSpPr/>
          <p:nvPr/>
        </p:nvGrpSpPr>
        <p:grpSpPr>
          <a:xfrm>
            <a:off x="7697901" y="4120720"/>
            <a:ext cx="212497" cy="175761"/>
            <a:chOff x="4943575" y="2516350"/>
            <a:chExt cx="98675" cy="81700"/>
          </a:xfrm>
        </p:grpSpPr>
        <p:sp>
          <p:nvSpPr>
            <p:cNvPr id="1100" name="Google Shape;1100;p5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 name="Google Shape;1178;p51"/>
          <p:cNvGrpSpPr/>
          <p:nvPr/>
        </p:nvGrpSpPr>
        <p:grpSpPr>
          <a:xfrm>
            <a:off x="1955962" y="3346963"/>
            <a:ext cx="965351" cy="134611"/>
            <a:chOff x="4411970" y="2962952"/>
            <a:chExt cx="706544" cy="104212"/>
          </a:xfrm>
        </p:grpSpPr>
        <p:sp>
          <p:nvSpPr>
            <p:cNvPr id="1179" name="Google Shape;1179;p5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51"/>
          <p:cNvGrpSpPr/>
          <p:nvPr/>
        </p:nvGrpSpPr>
        <p:grpSpPr>
          <a:xfrm>
            <a:off x="1955962" y="2935877"/>
            <a:ext cx="960158" cy="289172"/>
            <a:chOff x="4411970" y="2726085"/>
            <a:chExt cx="643107" cy="193659"/>
          </a:xfrm>
        </p:grpSpPr>
        <p:sp>
          <p:nvSpPr>
            <p:cNvPr id="1184" name="Google Shape;1184;p5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51"/>
          <p:cNvGrpSpPr/>
          <p:nvPr/>
        </p:nvGrpSpPr>
        <p:grpSpPr>
          <a:xfrm>
            <a:off x="958854" y="3201987"/>
            <a:ext cx="833173" cy="259209"/>
            <a:chOff x="4411970" y="4340222"/>
            <a:chExt cx="779467" cy="242683"/>
          </a:xfrm>
        </p:grpSpPr>
        <p:sp>
          <p:nvSpPr>
            <p:cNvPr id="1188" name="Google Shape;1188;p5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51"/>
          <p:cNvGrpSpPr/>
          <p:nvPr/>
        </p:nvGrpSpPr>
        <p:grpSpPr>
          <a:xfrm>
            <a:off x="1955962" y="2597733"/>
            <a:ext cx="965160" cy="216230"/>
            <a:chOff x="4411970" y="2468674"/>
            <a:chExt cx="747317" cy="167425"/>
          </a:xfrm>
        </p:grpSpPr>
        <p:sp>
          <p:nvSpPr>
            <p:cNvPr id="1192" name="Google Shape;1192;p5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51"/>
          <p:cNvGrpSpPr/>
          <p:nvPr/>
        </p:nvGrpSpPr>
        <p:grpSpPr>
          <a:xfrm>
            <a:off x="954709" y="2502450"/>
            <a:ext cx="810451" cy="319148"/>
            <a:chOff x="4411970" y="3686602"/>
            <a:chExt cx="797845" cy="314215"/>
          </a:xfrm>
        </p:grpSpPr>
        <p:sp>
          <p:nvSpPr>
            <p:cNvPr id="1195" name="Google Shape;1195;p5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 name="Google Shape;1200;p51"/>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 name="Google Shape;1201;p51"/>
          <p:cNvGrpSpPr/>
          <p:nvPr/>
        </p:nvGrpSpPr>
        <p:grpSpPr>
          <a:xfrm>
            <a:off x="954806" y="2256974"/>
            <a:ext cx="1970333" cy="208784"/>
            <a:chOff x="6336019" y="3733725"/>
            <a:chExt cx="2566206" cy="351310"/>
          </a:xfrm>
        </p:grpSpPr>
        <p:sp>
          <p:nvSpPr>
            <p:cNvPr id="1202" name="Google Shape;1202;p5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51"/>
          <p:cNvGrpSpPr/>
          <p:nvPr/>
        </p:nvGrpSpPr>
        <p:grpSpPr>
          <a:xfrm>
            <a:off x="1955962" y="3864529"/>
            <a:ext cx="946551" cy="153200"/>
            <a:chOff x="4404545" y="3301592"/>
            <a:chExt cx="782403" cy="129272"/>
          </a:xfrm>
        </p:grpSpPr>
        <p:sp>
          <p:nvSpPr>
            <p:cNvPr id="1207" name="Google Shape;1207;p5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 name="Google Shape;1209;p51"/>
          <p:cNvGrpSpPr/>
          <p:nvPr/>
        </p:nvGrpSpPr>
        <p:grpSpPr>
          <a:xfrm>
            <a:off x="1955962" y="3603488"/>
            <a:ext cx="962257" cy="139127"/>
            <a:chOff x="4411970" y="3131459"/>
            <a:chExt cx="710520" cy="117397"/>
          </a:xfrm>
        </p:grpSpPr>
        <p:sp>
          <p:nvSpPr>
            <p:cNvPr id="1210" name="Google Shape;1210;p5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212" name="Google Shape;1212;p51"/>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 name="Google Shape;1213;p51"/>
          <p:cNvGrpSpPr/>
          <p:nvPr/>
        </p:nvGrpSpPr>
        <p:grpSpPr>
          <a:xfrm>
            <a:off x="956107" y="3538282"/>
            <a:ext cx="823838" cy="458988"/>
            <a:chOff x="4411970" y="1801825"/>
            <a:chExt cx="734586" cy="409262"/>
          </a:xfrm>
        </p:grpSpPr>
        <p:sp>
          <p:nvSpPr>
            <p:cNvPr id="1214" name="Google Shape;1214;p5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 name="Google Shape;1216;p51"/>
          <p:cNvGrpSpPr/>
          <p:nvPr/>
        </p:nvGrpSpPr>
        <p:grpSpPr>
          <a:xfrm>
            <a:off x="956107" y="4086708"/>
            <a:ext cx="856348" cy="212039"/>
            <a:chOff x="4411970" y="2233974"/>
            <a:chExt cx="763574" cy="189068"/>
          </a:xfrm>
        </p:grpSpPr>
        <p:sp>
          <p:nvSpPr>
            <p:cNvPr id="1217" name="Google Shape;1217;p5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51"/>
          <p:cNvGrpSpPr/>
          <p:nvPr/>
        </p:nvGrpSpPr>
        <p:grpSpPr>
          <a:xfrm>
            <a:off x="3066303" y="2262044"/>
            <a:ext cx="511602" cy="511602"/>
            <a:chOff x="5681300" y="2527788"/>
            <a:chExt cx="805800" cy="805800"/>
          </a:xfrm>
        </p:grpSpPr>
        <p:sp>
          <p:nvSpPr>
            <p:cNvPr id="1220" name="Google Shape;1220;p5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51"/>
          <p:cNvGrpSpPr/>
          <p:nvPr/>
        </p:nvGrpSpPr>
        <p:grpSpPr>
          <a:xfrm>
            <a:off x="3063497" y="3028627"/>
            <a:ext cx="513021" cy="512935"/>
            <a:chOff x="4049800" y="640400"/>
            <a:chExt cx="858900" cy="858900"/>
          </a:xfrm>
        </p:grpSpPr>
        <p:sp>
          <p:nvSpPr>
            <p:cNvPr id="1223" name="Google Shape;1223;p5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51"/>
          <p:cNvGrpSpPr/>
          <p:nvPr/>
        </p:nvGrpSpPr>
        <p:grpSpPr>
          <a:xfrm>
            <a:off x="2980696" y="3680519"/>
            <a:ext cx="686489" cy="686585"/>
            <a:chOff x="5080188" y="927900"/>
            <a:chExt cx="961200" cy="961200"/>
          </a:xfrm>
        </p:grpSpPr>
        <p:sp>
          <p:nvSpPr>
            <p:cNvPr id="1226" name="Google Shape;1226;p5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 name="Google Shape;1234;p51"/>
          <p:cNvGrpSpPr/>
          <p:nvPr/>
        </p:nvGrpSpPr>
        <p:grpSpPr>
          <a:xfrm>
            <a:off x="3763848" y="3773248"/>
            <a:ext cx="510373" cy="510937"/>
            <a:chOff x="7508249" y="1522825"/>
            <a:chExt cx="1326332" cy="1322987"/>
          </a:xfrm>
        </p:grpSpPr>
        <p:sp>
          <p:nvSpPr>
            <p:cNvPr id="1235" name="Google Shape;1235;p5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 name="Google Shape;1245;p51"/>
          <p:cNvGrpSpPr/>
          <p:nvPr/>
        </p:nvGrpSpPr>
        <p:grpSpPr>
          <a:xfrm>
            <a:off x="4455441" y="3774653"/>
            <a:ext cx="492652" cy="503348"/>
            <a:chOff x="6039282" y="1042577"/>
            <a:chExt cx="734315" cy="731929"/>
          </a:xfrm>
        </p:grpSpPr>
        <p:sp>
          <p:nvSpPr>
            <p:cNvPr id="1246" name="Google Shape;1246;p5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 name="Google Shape;1267;p51"/>
          <p:cNvGrpSpPr/>
          <p:nvPr/>
        </p:nvGrpSpPr>
        <p:grpSpPr>
          <a:xfrm>
            <a:off x="5095855" y="2270694"/>
            <a:ext cx="483304" cy="504902"/>
            <a:chOff x="1825800" y="1651625"/>
            <a:chExt cx="568125" cy="591775"/>
          </a:xfrm>
        </p:grpSpPr>
        <p:sp>
          <p:nvSpPr>
            <p:cNvPr id="1268" name="Google Shape;1268;p5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4" name="Google Shape;1274;p51"/>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1"/>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1"/>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1"/>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 name="Shape 1281"/>
        <p:cNvGrpSpPr/>
        <p:nvPr/>
      </p:nvGrpSpPr>
      <p:grpSpPr>
        <a:xfrm>
          <a:off x="0" y="0"/>
          <a:ext cx="0" cy="0"/>
          <a:chOff x="0" y="0"/>
          <a:chExt cx="0" cy="0"/>
        </a:xfrm>
      </p:grpSpPr>
      <p:grpSp>
        <p:nvGrpSpPr>
          <p:cNvPr id="1282" name="Google Shape;1282;p52"/>
          <p:cNvGrpSpPr/>
          <p:nvPr/>
        </p:nvGrpSpPr>
        <p:grpSpPr>
          <a:xfrm>
            <a:off x="722059" y="974193"/>
            <a:ext cx="2492868" cy="1379876"/>
            <a:chOff x="2654821" y="2311071"/>
            <a:chExt cx="2279715" cy="1262120"/>
          </a:xfrm>
        </p:grpSpPr>
        <p:grpSp>
          <p:nvGrpSpPr>
            <p:cNvPr id="1283" name="Google Shape;1283;p52"/>
            <p:cNvGrpSpPr/>
            <p:nvPr/>
          </p:nvGrpSpPr>
          <p:grpSpPr>
            <a:xfrm>
              <a:off x="4034269" y="2840745"/>
              <a:ext cx="40212" cy="36437"/>
              <a:chOff x="4293400" y="2574725"/>
              <a:chExt cx="84425" cy="80100"/>
            </a:xfrm>
          </p:grpSpPr>
          <p:sp>
            <p:nvSpPr>
              <p:cNvPr id="1284" name="Google Shape;1284;p5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285" name="Google Shape;1285;p5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52"/>
            <p:cNvGrpSpPr/>
            <p:nvPr/>
          </p:nvGrpSpPr>
          <p:grpSpPr>
            <a:xfrm>
              <a:off x="3894606" y="2334874"/>
              <a:ext cx="913198" cy="518984"/>
              <a:chOff x="4000175" y="1462675"/>
              <a:chExt cx="1917275" cy="1140875"/>
            </a:xfrm>
          </p:grpSpPr>
          <p:sp>
            <p:nvSpPr>
              <p:cNvPr id="1287" name="Google Shape;1287;p5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288" name="Google Shape;1288;p52"/>
              <p:cNvGrpSpPr/>
              <p:nvPr/>
            </p:nvGrpSpPr>
            <p:grpSpPr>
              <a:xfrm>
                <a:off x="4000175" y="1462675"/>
                <a:ext cx="1917275" cy="1140875"/>
                <a:chOff x="4000175" y="1462675"/>
                <a:chExt cx="1917275" cy="1140875"/>
              </a:xfrm>
            </p:grpSpPr>
            <p:sp>
              <p:nvSpPr>
                <p:cNvPr id="1289" name="Google Shape;1289;p5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290" name="Google Shape;1290;p5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94" name="Google Shape;1294;p5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5" name="Google Shape;1295;p52"/>
            <p:cNvGrpSpPr/>
            <p:nvPr/>
          </p:nvGrpSpPr>
          <p:grpSpPr>
            <a:xfrm>
              <a:off x="3875768" y="2846704"/>
              <a:ext cx="44796" cy="47366"/>
              <a:chOff x="3960625" y="2587825"/>
              <a:chExt cx="94050" cy="104125"/>
            </a:xfrm>
          </p:grpSpPr>
          <p:sp>
            <p:nvSpPr>
              <p:cNvPr id="1296" name="Google Shape;1296;p5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297" name="Google Shape;1297;p5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52"/>
            <p:cNvGrpSpPr/>
            <p:nvPr/>
          </p:nvGrpSpPr>
          <p:grpSpPr>
            <a:xfrm>
              <a:off x="3782759" y="2807162"/>
              <a:ext cx="82686" cy="85487"/>
              <a:chOff x="3765350" y="2500900"/>
              <a:chExt cx="173600" cy="187925"/>
            </a:xfrm>
          </p:grpSpPr>
          <p:sp>
            <p:nvSpPr>
              <p:cNvPr id="1299" name="Google Shape;1299;p5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300" name="Google Shape;1300;p5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52"/>
            <p:cNvGrpSpPr/>
            <p:nvPr/>
          </p:nvGrpSpPr>
          <p:grpSpPr>
            <a:xfrm>
              <a:off x="3775674" y="2798496"/>
              <a:ext cx="40545" cy="23564"/>
              <a:chOff x="3750475" y="2481850"/>
              <a:chExt cx="85125" cy="51800"/>
            </a:xfrm>
          </p:grpSpPr>
          <p:sp>
            <p:nvSpPr>
              <p:cNvPr id="1306" name="Google Shape;1306;p5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308" name="Google Shape;1308;p52"/>
            <p:cNvGrpSpPr/>
            <p:nvPr/>
          </p:nvGrpSpPr>
          <p:grpSpPr>
            <a:xfrm>
              <a:off x="3716946" y="2776024"/>
              <a:ext cx="81971" cy="76912"/>
              <a:chOff x="3627175" y="2432450"/>
              <a:chExt cx="172100" cy="169075"/>
            </a:xfrm>
          </p:grpSpPr>
          <p:sp>
            <p:nvSpPr>
              <p:cNvPr id="1309" name="Google Shape;1309;p5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311" name="Google Shape;1311;p5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312" name="Google Shape;1312;p52"/>
            <p:cNvGrpSpPr/>
            <p:nvPr/>
          </p:nvGrpSpPr>
          <p:grpSpPr>
            <a:xfrm>
              <a:off x="3685682" y="2845624"/>
              <a:ext cx="29311" cy="45055"/>
              <a:chOff x="3561536" y="2585450"/>
              <a:chExt cx="61539" cy="99045"/>
            </a:xfrm>
          </p:grpSpPr>
          <p:sp>
            <p:nvSpPr>
              <p:cNvPr id="1313" name="Google Shape;1313;p5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315" name="Google Shape;1315;p52"/>
            <p:cNvGrpSpPr/>
            <p:nvPr/>
          </p:nvGrpSpPr>
          <p:grpSpPr>
            <a:xfrm>
              <a:off x="3849905" y="2572252"/>
              <a:ext cx="74339" cy="119559"/>
              <a:chOff x="3906325" y="1984500"/>
              <a:chExt cx="156075" cy="262825"/>
            </a:xfrm>
          </p:grpSpPr>
          <p:sp>
            <p:nvSpPr>
              <p:cNvPr id="1316" name="Google Shape;1316;p5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317" name="Google Shape;1317;p5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 name="Google Shape;1318;p52"/>
            <p:cNvGrpSpPr/>
            <p:nvPr/>
          </p:nvGrpSpPr>
          <p:grpSpPr>
            <a:xfrm>
              <a:off x="2654821" y="2414345"/>
              <a:ext cx="667570" cy="558731"/>
              <a:chOff x="1397225" y="1637375"/>
              <a:chExt cx="1401575" cy="1228250"/>
            </a:xfrm>
          </p:grpSpPr>
          <p:sp>
            <p:nvSpPr>
              <p:cNvPr id="1319" name="Google Shape;1319;p5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320" name="Google Shape;1320;p52"/>
              <p:cNvGrpSpPr/>
              <p:nvPr/>
            </p:nvGrpSpPr>
            <p:grpSpPr>
              <a:xfrm>
                <a:off x="1397225" y="1637375"/>
                <a:ext cx="1398775" cy="1228250"/>
                <a:chOff x="1397225" y="1637375"/>
                <a:chExt cx="1398775" cy="1228250"/>
              </a:xfrm>
            </p:grpSpPr>
            <p:sp>
              <p:nvSpPr>
                <p:cNvPr id="1321" name="Google Shape;1321;p5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3" name="Google Shape;1323;p52"/>
            <p:cNvGrpSpPr/>
            <p:nvPr/>
          </p:nvGrpSpPr>
          <p:grpSpPr>
            <a:xfrm>
              <a:off x="3230417" y="3103734"/>
              <a:ext cx="282982" cy="280332"/>
              <a:chOff x="2605700" y="3152850"/>
              <a:chExt cx="594125" cy="616250"/>
            </a:xfrm>
          </p:grpSpPr>
          <p:sp>
            <p:nvSpPr>
              <p:cNvPr id="1324" name="Google Shape;1324;p5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325" name="Google Shape;1325;p5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326" name="Google Shape;1326;p52"/>
            <p:cNvGrpSpPr/>
            <p:nvPr/>
          </p:nvGrpSpPr>
          <p:grpSpPr>
            <a:xfrm>
              <a:off x="3265985" y="3226989"/>
              <a:ext cx="87151" cy="346202"/>
              <a:chOff x="2680375" y="3423800"/>
              <a:chExt cx="182975" cy="761050"/>
            </a:xfrm>
          </p:grpSpPr>
          <p:sp>
            <p:nvSpPr>
              <p:cNvPr id="1327" name="Google Shape;1327;p5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328" name="Google Shape;1328;p5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52"/>
            <p:cNvGrpSpPr/>
            <p:nvPr/>
          </p:nvGrpSpPr>
          <p:grpSpPr>
            <a:xfrm>
              <a:off x="3855466" y="3289811"/>
              <a:ext cx="112514" cy="94210"/>
              <a:chOff x="3918000" y="3561900"/>
              <a:chExt cx="236225" cy="207100"/>
            </a:xfrm>
          </p:grpSpPr>
          <p:sp>
            <p:nvSpPr>
              <p:cNvPr id="1330" name="Google Shape;1330;p5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331" name="Google Shape;1331;p5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2" name="Google Shape;1332;p5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335" name="Google Shape;1335;p52"/>
            <p:cNvGrpSpPr/>
            <p:nvPr/>
          </p:nvGrpSpPr>
          <p:grpSpPr>
            <a:xfrm>
              <a:off x="2905224" y="2311071"/>
              <a:ext cx="596721" cy="528992"/>
              <a:chOff x="1922950" y="1410350"/>
              <a:chExt cx="1252825" cy="1162875"/>
            </a:xfrm>
          </p:grpSpPr>
          <p:sp>
            <p:nvSpPr>
              <p:cNvPr id="1336" name="Google Shape;1336;p5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352" name="Google Shape;1352;p5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72" name="Google Shape;1372;p5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73" name="Google Shape;1373;p5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 name="Google Shape;1374;p52"/>
            <p:cNvGrpSpPr/>
            <p:nvPr/>
          </p:nvGrpSpPr>
          <p:grpSpPr>
            <a:xfrm>
              <a:off x="3280929" y="3294542"/>
              <a:ext cx="109894" cy="272224"/>
              <a:chOff x="2711750" y="3572300"/>
              <a:chExt cx="230725" cy="598425"/>
            </a:xfrm>
          </p:grpSpPr>
          <p:sp>
            <p:nvSpPr>
              <p:cNvPr id="1375" name="Google Shape;1375;p5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7" name="Google Shape;1377;p5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8" name="Google Shape;1378;p52"/>
            <p:cNvGrpSpPr/>
            <p:nvPr/>
          </p:nvGrpSpPr>
          <p:grpSpPr>
            <a:xfrm>
              <a:off x="3790439" y="2408636"/>
              <a:ext cx="73017" cy="75684"/>
              <a:chOff x="3781475" y="1624825"/>
              <a:chExt cx="153300" cy="166375"/>
            </a:xfrm>
          </p:grpSpPr>
          <p:sp>
            <p:nvSpPr>
              <p:cNvPr id="1379" name="Google Shape;1379;p5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3" name="Google Shape;1383;p5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0" name="Google Shape;1390;p52"/>
            <p:cNvGrpSpPr/>
            <p:nvPr/>
          </p:nvGrpSpPr>
          <p:grpSpPr>
            <a:xfrm>
              <a:off x="4403342" y="3107749"/>
              <a:ext cx="316680" cy="101374"/>
              <a:chOff x="5068275" y="3161675"/>
              <a:chExt cx="664875" cy="222850"/>
            </a:xfrm>
          </p:grpSpPr>
          <p:sp>
            <p:nvSpPr>
              <p:cNvPr id="1391" name="Google Shape;1391;p5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 name="Google Shape;1395;p5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4" name="Google Shape;1424;p52"/>
            <p:cNvGrpSpPr/>
            <p:nvPr/>
          </p:nvGrpSpPr>
          <p:grpSpPr>
            <a:xfrm>
              <a:off x="3697513" y="2707266"/>
              <a:ext cx="59549" cy="79733"/>
              <a:chOff x="3586375" y="2281300"/>
              <a:chExt cx="125025" cy="175275"/>
            </a:xfrm>
          </p:grpSpPr>
          <p:sp>
            <p:nvSpPr>
              <p:cNvPr id="1425" name="Google Shape;1425;p5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 name="Google Shape;1427;p5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8" name="Google Shape;1428;p52"/>
            <p:cNvGrpSpPr/>
            <p:nvPr/>
          </p:nvGrpSpPr>
          <p:grpSpPr>
            <a:xfrm>
              <a:off x="4513224" y="3221724"/>
              <a:ext cx="274563" cy="280321"/>
              <a:chOff x="5298975" y="3412225"/>
              <a:chExt cx="576450" cy="616225"/>
            </a:xfrm>
          </p:grpSpPr>
          <p:sp>
            <p:nvSpPr>
              <p:cNvPr id="1429" name="Google Shape;1429;p5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30" name="Google Shape;1430;p5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 name="Google Shape;1431;p52"/>
            <p:cNvGrpSpPr/>
            <p:nvPr/>
          </p:nvGrpSpPr>
          <p:grpSpPr>
            <a:xfrm>
              <a:off x="4824403" y="3421846"/>
              <a:ext cx="110132" cy="130647"/>
              <a:chOff x="5952300" y="3852150"/>
              <a:chExt cx="231225" cy="287200"/>
            </a:xfrm>
          </p:grpSpPr>
          <p:sp>
            <p:nvSpPr>
              <p:cNvPr id="1432" name="Google Shape;1432;p5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4" name="Google Shape;1434;p5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2" name="Google Shape;1442;p52"/>
            <p:cNvGrpSpPr/>
            <p:nvPr/>
          </p:nvGrpSpPr>
          <p:grpSpPr>
            <a:xfrm>
              <a:off x="4295710" y="3079670"/>
              <a:ext cx="14968" cy="27135"/>
              <a:chOff x="4842300" y="3099950"/>
              <a:chExt cx="31425" cy="59650"/>
            </a:xfrm>
          </p:grpSpPr>
          <p:sp>
            <p:nvSpPr>
              <p:cNvPr id="1443" name="Google Shape;1443;p5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7" name="Google Shape;1447;p5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 name="Google Shape;1455;p52"/>
            <p:cNvGrpSpPr/>
            <p:nvPr/>
          </p:nvGrpSpPr>
          <p:grpSpPr>
            <a:xfrm>
              <a:off x="3831056" y="2816010"/>
              <a:ext cx="37378" cy="27612"/>
              <a:chOff x="3866750" y="2520350"/>
              <a:chExt cx="78475" cy="60700"/>
            </a:xfrm>
          </p:grpSpPr>
          <p:sp>
            <p:nvSpPr>
              <p:cNvPr id="1456" name="Google Shape;1456;p5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0" name="Google Shape;1460;p5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77" name="Google Shape;1477;p5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89" name="Google Shape;1489;p5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2" name="Google Shape;1502;p52"/>
            <p:cNvGrpSpPr/>
            <p:nvPr/>
          </p:nvGrpSpPr>
          <p:grpSpPr>
            <a:xfrm>
              <a:off x="3632736" y="3051591"/>
              <a:ext cx="63288" cy="45217"/>
              <a:chOff x="3450375" y="3038225"/>
              <a:chExt cx="132875" cy="99400"/>
            </a:xfrm>
          </p:grpSpPr>
          <p:sp>
            <p:nvSpPr>
              <p:cNvPr id="1503" name="Google Shape;1503;p5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5" name="Google Shape;1505;p5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14" name="Google Shape;1514;p5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524" name="Google Shape;1524;p5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530" name="Google Shape;1530;p5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 name="Google Shape;1540;p52"/>
          <p:cNvGrpSpPr/>
          <p:nvPr/>
        </p:nvGrpSpPr>
        <p:grpSpPr>
          <a:xfrm>
            <a:off x="719116" y="2869970"/>
            <a:ext cx="2622876" cy="1333540"/>
            <a:chOff x="238125" y="1038125"/>
            <a:chExt cx="7146800" cy="3633625"/>
          </a:xfrm>
        </p:grpSpPr>
        <p:sp>
          <p:nvSpPr>
            <p:cNvPr id="1541" name="Google Shape;1541;p5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3" name="Google Shape;3113;p52"/>
          <p:cNvGrpSpPr/>
          <p:nvPr/>
        </p:nvGrpSpPr>
        <p:grpSpPr>
          <a:xfrm>
            <a:off x="5834044" y="1012080"/>
            <a:ext cx="2590840" cy="1380235"/>
            <a:chOff x="233350" y="949250"/>
            <a:chExt cx="7137300" cy="3802300"/>
          </a:xfrm>
        </p:grpSpPr>
        <p:sp>
          <p:nvSpPr>
            <p:cNvPr id="3114" name="Google Shape;3114;p5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5" name="Google Shape;3165;p52"/>
          <p:cNvGrpSpPr/>
          <p:nvPr/>
        </p:nvGrpSpPr>
        <p:grpSpPr>
          <a:xfrm>
            <a:off x="7648473" y="3056853"/>
            <a:ext cx="104231" cy="320340"/>
            <a:chOff x="7564426" y="3224343"/>
            <a:chExt cx="119985" cy="368801"/>
          </a:xfrm>
        </p:grpSpPr>
        <p:sp>
          <p:nvSpPr>
            <p:cNvPr id="3166" name="Google Shape;3166;p5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8" name="Google Shape;3168;p52"/>
          <p:cNvGrpSpPr/>
          <p:nvPr/>
        </p:nvGrpSpPr>
        <p:grpSpPr>
          <a:xfrm>
            <a:off x="7347962" y="3050954"/>
            <a:ext cx="189489" cy="332132"/>
            <a:chOff x="8370831" y="3202002"/>
            <a:chExt cx="218129" cy="382376"/>
          </a:xfrm>
        </p:grpSpPr>
        <p:sp>
          <p:nvSpPr>
            <p:cNvPr id="3169" name="Google Shape;3169;p5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1" name="Google Shape;3171;p52"/>
          <p:cNvGrpSpPr/>
          <p:nvPr/>
        </p:nvGrpSpPr>
        <p:grpSpPr>
          <a:xfrm>
            <a:off x="8071351" y="3462086"/>
            <a:ext cx="309429" cy="267000"/>
            <a:chOff x="6742064" y="3750480"/>
            <a:chExt cx="399315" cy="344560"/>
          </a:xfrm>
        </p:grpSpPr>
        <p:sp>
          <p:nvSpPr>
            <p:cNvPr id="3172" name="Google Shape;3172;p5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4" name="Google Shape;3174;p52"/>
          <p:cNvGrpSpPr/>
          <p:nvPr/>
        </p:nvGrpSpPr>
        <p:grpSpPr>
          <a:xfrm>
            <a:off x="7610370" y="3813134"/>
            <a:ext cx="180437" cy="281608"/>
            <a:chOff x="7248525" y="3739696"/>
            <a:chExt cx="230531" cy="359790"/>
          </a:xfrm>
        </p:grpSpPr>
        <p:sp>
          <p:nvSpPr>
            <p:cNvPr id="3175" name="Google Shape;3175;p5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7" name="Google Shape;3177;p52"/>
          <p:cNvGrpSpPr/>
          <p:nvPr/>
        </p:nvGrpSpPr>
        <p:grpSpPr>
          <a:xfrm>
            <a:off x="7856289" y="3456358"/>
            <a:ext cx="162896" cy="278710"/>
            <a:chOff x="7601242" y="3729267"/>
            <a:chExt cx="222566" cy="380803"/>
          </a:xfrm>
        </p:grpSpPr>
        <p:sp>
          <p:nvSpPr>
            <p:cNvPr id="3178" name="Google Shape;3178;p5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0" name="Google Shape;3180;p52"/>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1" name="Google Shape;3181;p52"/>
          <p:cNvGrpSpPr/>
          <p:nvPr/>
        </p:nvGrpSpPr>
        <p:grpSpPr>
          <a:xfrm>
            <a:off x="7345935" y="3457498"/>
            <a:ext cx="193543" cy="275990"/>
            <a:chOff x="8304647" y="3738687"/>
            <a:chExt cx="225076" cy="320956"/>
          </a:xfrm>
        </p:grpSpPr>
        <p:sp>
          <p:nvSpPr>
            <p:cNvPr id="3182" name="Google Shape;3182;p5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52"/>
          <p:cNvGrpSpPr/>
          <p:nvPr/>
        </p:nvGrpSpPr>
        <p:grpSpPr>
          <a:xfrm>
            <a:off x="7618427" y="3457498"/>
            <a:ext cx="178492" cy="275990"/>
            <a:chOff x="8615101" y="3738687"/>
            <a:chExt cx="207573" cy="320956"/>
          </a:xfrm>
        </p:grpSpPr>
        <p:sp>
          <p:nvSpPr>
            <p:cNvPr id="3186" name="Google Shape;3186;p5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9" name="Google Shape;3189;p52"/>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0" name="Google Shape;3190;p52"/>
          <p:cNvGrpSpPr/>
          <p:nvPr/>
        </p:nvGrpSpPr>
        <p:grpSpPr>
          <a:xfrm>
            <a:off x="6013132" y="3578986"/>
            <a:ext cx="557671" cy="511283"/>
            <a:chOff x="6015419" y="3716859"/>
            <a:chExt cx="557671" cy="511283"/>
          </a:xfrm>
        </p:grpSpPr>
        <p:sp>
          <p:nvSpPr>
            <p:cNvPr id="3191" name="Google Shape;3191;p5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2" name="Google Shape;3192;p52"/>
            <p:cNvGrpSpPr/>
            <p:nvPr/>
          </p:nvGrpSpPr>
          <p:grpSpPr>
            <a:xfrm>
              <a:off x="6036094" y="3716980"/>
              <a:ext cx="529860" cy="510468"/>
              <a:chOff x="6036094" y="3716980"/>
              <a:chExt cx="529860" cy="510468"/>
            </a:xfrm>
          </p:grpSpPr>
          <p:sp>
            <p:nvSpPr>
              <p:cNvPr id="3193" name="Google Shape;3193;p5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3" name="Google Shape;3203;p52"/>
          <p:cNvGrpSpPr/>
          <p:nvPr/>
        </p:nvGrpSpPr>
        <p:grpSpPr>
          <a:xfrm>
            <a:off x="6642017" y="2935755"/>
            <a:ext cx="576302" cy="511871"/>
            <a:chOff x="6644304" y="3073628"/>
            <a:chExt cx="576302" cy="511871"/>
          </a:xfrm>
        </p:grpSpPr>
        <p:sp>
          <p:nvSpPr>
            <p:cNvPr id="3204" name="Google Shape;3204;p5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5" name="Google Shape;3205;p52"/>
            <p:cNvGrpSpPr/>
            <p:nvPr/>
          </p:nvGrpSpPr>
          <p:grpSpPr>
            <a:xfrm>
              <a:off x="6712169" y="3085440"/>
              <a:ext cx="481622" cy="494913"/>
              <a:chOff x="6712169" y="3085440"/>
              <a:chExt cx="481622" cy="494913"/>
            </a:xfrm>
          </p:grpSpPr>
          <p:sp>
            <p:nvSpPr>
              <p:cNvPr id="3206" name="Google Shape;3206;p5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1" name="Google Shape;3211;p5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4" name="Google Shape;3214;p52"/>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5" name="Google Shape;3215;p52"/>
          <p:cNvGrpSpPr/>
          <p:nvPr/>
        </p:nvGrpSpPr>
        <p:grpSpPr>
          <a:xfrm>
            <a:off x="6649868" y="3578750"/>
            <a:ext cx="560631" cy="511352"/>
            <a:chOff x="6652154" y="3716623"/>
            <a:chExt cx="560631" cy="511352"/>
          </a:xfrm>
        </p:grpSpPr>
        <p:sp>
          <p:nvSpPr>
            <p:cNvPr id="3216" name="Google Shape;3216;p5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7" name="Google Shape;3217;p52"/>
            <p:cNvGrpSpPr/>
            <p:nvPr/>
          </p:nvGrpSpPr>
          <p:grpSpPr>
            <a:xfrm>
              <a:off x="6669657" y="3716715"/>
              <a:ext cx="466779" cy="464290"/>
              <a:chOff x="6669657" y="3716715"/>
              <a:chExt cx="466779" cy="464290"/>
            </a:xfrm>
          </p:grpSpPr>
          <p:sp>
            <p:nvSpPr>
              <p:cNvPr id="3218" name="Google Shape;3218;p5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31" name="Google Shape;3231;p52"/>
          <p:cNvGrpSpPr/>
          <p:nvPr/>
        </p:nvGrpSpPr>
        <p:grpSpPr>
          <a:xfrm>
            <a:off x="7843959" y="3860159"/>
            <a:ext cx="187557" cy="187557"/>
            <a:chOff x="8565775" y="671075"/>
            <a:chExt cx="441000" cy="441000"/>
          </a:xfrm>
        </p:grpSpPr>
        <p:sp>
          <p:nvSpPr>
            <p:cNvPr id="3232" name="Google Shape;3232;p5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4" name="Google Shape;3234;p52"/>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2"/>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6" name="Google Shape;3236;p52"/>
          <p:cNvGrpSpPr/>
          <p:nvPr/>
        </p:nvGrpSpPr>
        <p:grpSpPr>
          <a:xfrm>
            <a:off x="5997814" y="2938377"/>
            <a:ext cx="587871" cy="512373"/>
            <a:chOff x="6000100" y="3076250"/>
            <a:chExt cx="587871" cy="512373"/>
          </a:xfrm>
        </p:grpSpPr>
        <p:sp>
          <p:nvSpPr>
            <p:cNvPr id="3237" name="Google Shape;3237;p5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8" name="Google Shape;3238;p52"/>
            <p:cNvGrpSpPr/>
            <p:nvPr/>
          </p:nvGrpSpPr>
          <p:grpSpPr>
            <a:xfrm>
              <a:off x="6031360" y="3076713"/>
              <a:ext cx="539107" cy="480965"/>
              <a:chOff x="6031360" y="3076713"/>
              <a:chExt cx="539107" cy="480965"/>
            </a:xfrm>
          </p:grpSpPr>
          <p:sp>
            <p:nvSpPr>
              <p:cNvPr id="3239" name="Google Shape;3239;p5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46" name="Google Shape;3246;p52"/>
          <p:cNvGrpSpPr/>
          <p:nvPr/>
        </p:nvGrpSpPr>
        <p:grpSpPr>
          <a:xfrm>
            <a:off x="3416805" y="919691"/>
            <a:ext cx="2310381" cy="1488888"/>
            <a:chOff x="229225" y="549050"/>
            <a:chExt cx="7161750" cy="4615275"/>
          </a:xfrm>
        </p:grpSpPr>
        <p:sp>
          <p:nvSpPr>
            <p:cNvPr id="3247" name="Google Shape;3247;p5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4" name="Google Shape;3364;p52"/>
          <p:cNvGrpSpPr/>
          <p:nvPr/>
        </p:nvGrpSpPr>
        <p:grpSpPr>
          <a:xfrm>
            <a:off x="3514723" y="2849588"/>
            <a:ext cx="2310282" cy="1374222"/>
            <a:chOff x="238125" y="732525"/>
            <a:chExt cx="7130500" cy="4241425"/>
          </a:xfrm>
        </p:grpSpPr>
        <p:sp>
          <p:nvSpPr>
            <p:cNvPr id="3365" name="Google Shape;3365;p5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2" name="Shape 3482"/>
        <p:cNvGrpSpPr/>
        <p:nvPr/>
      </p:nvGrpSpPr>
      <p:grpSpPr>
        <a:xfrm>
          <a:off x="0" y="0"/>
          <a:ext cx="0" cy="0"/>
          <a:chOff x="0" y="0"/>
          <a:chExt cx="0" cy="0"/>
        </a:xfrm>
      </p:grpSpPr>
      <p:grpSp>
        <p:nvGrpSpPr>
          <p:cNvPr id="3483" name="Google Shape;3483;p53"/>
          <p:cNvGrpSpPr/>
          <p:nvPr/>
        </p:nvGrpSpPr>
        <p:grpSpPr>
          <a:xfrm>
            <a:off x="725414" y="969763"/>
            <a:ext cx="2507799" cy="206239"/>
            <a:chOff x="106648" y="895722"/>
            <a:chExt cx="4481413" cy="374300"/>
          </a:xfrm>
        </p:grpSpPr>
        <p:grpSp>
          <p:nvGrpSpPr>
            <p:cNvPr id="3484" name="Google Shape;3484;p53"/>
            <p:cNvGrpSpPr/>
            <p:nvPr/>
          </p:nvGrpSpPr>
          <p:grpSpPr>
            <a:xfrm>
              <a:off x="2233276" y="895722"/>
              <a:ext cx="1082667" cy="223591"/>
              <a:chOff x="4808316" y="2800065"/>
              <a:chExt cx="1999386" cy="412910"/>
            </a:xfrm>
          </p:grpSpPr>
          <p:sp>
            <p:nvSpPr>
              <p:cNvPr id="3485" name="Google Shape;3485;p5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6" name="Google Shape;3486;p53"/>
              <p:cNvGrpSpPr/>
              <p:nvPr/>
            </p:nvGrpSpPr>
            <p:grpSpPr>
              <a:xfrm>
                <a:off x="4808316" y="2800065"/>
                <a:ext cx="92400" cy="411825"/>
                <a:chOff x="845575" y="2563700"/>
                <a:chExt cx="92400" cy="411825"/>
              </a:xfrm>
            </p:grpSpPr>
            <p:cxnSp>
              <p:nvCxnSpPr>
                <p:cNvPr id="3487" name="Google Shape;3487;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488" name="Google Shape;3488;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89" name="Google Shape;3489;p53"/>
            <p:cNvGrpSpPr/>
            <p:nvPr/>
          </p:nvGrpSpPr>
          <p:grpSpPr>
            <a:xfrm>
              <a:off x="106648" y="895722"/>
              <a:ext cx="1088401" cy="223591"/>
              <a:chOff x="881025" y="2800065"/>
              <a:chExt cx="2009975" cy="412910"/>
            </a:xfrm>
          </p:grpSpPr>
          <p:sp>
            <p:nvSpPr>
              <p:cNvPr id="3490" name="Google Shape;3490;p5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1" name="Google Shape;3491;p53"/>
              <p:cNvGrpSpPr/>
              <p:nvPr/>
            </p:nvGrpSpPr>
            <p:grpSpPr>
              <a:xfrm>
                <a:off x="881025" y="2800065"/>
                <a:ext cx="92400" cy="411825"/>
                <a:chOff x="845575" y="2563700"/>
                <a:chExt cx="92400" cy="411825"/>
              </a:xfrm>
            </p:grpSpPr>
            <p:cxnSp>
              <p:nvCxnSpPr>
                <p:cNvPr id="3492" name="Google Shape;3492;p5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493" name="Google Shape;3493;p5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4" name="Google Shape;3494;p53"/>
            <p:cNvGrpSpPr/>
            <p:nvPr/>
          </p:nvGrpSpPr>
          <p:grpSpPr>
            <a:xfrm>
              <a:off x="1172346" y="1047018"/>
              <a:ext cx="1083151" cy="223003"/>
              <a:chOff x="2849073" y="3079467"/>
              <a:chExt cx="2000279" cy="411825"/>
            </a:xfrm>
          </p:grpSpPr>
          <p:sp>
            <p:nvSpPr>
              <p:cNvPr id="3495" name="Google Shape;3495;p5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6" name="Google Shape;3496;p53"/>
              <p:cNvGrpSpPr/>
              <p:nvPr/>
            </p:nvGrpSpPr>
            <p:grpSpPr>
              <a:xfrm rot="10800000">
                <a:off x="2849073" y="3079467"/>
                <a:ext cx="92400" cy="411825"/>
                <a:chOff x="2070100" y="2563700"/>
                <a:chExt cx="92400" cy="411825"/>
              </a:xfrm>
            </p:grpSpPr>
            <p:cxnSp>
              <p:nvCxnSpPr>
                <p:cNvPr id="3497" name="Google Shape;3497;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498" name="Google Shape;3498;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9" name="Google Shape;3499;p53"/>
            <p:cNvGrpSpPr/>
            <p:nvPr/>
          </p:nvGrpSpPr>
          <p:grpSpPr>
            <a:xfrm>
              <a:off x="3290132" y="1047018"/>
              <a:ext cx="1297929" cy="223003"/>
              <a:chOff x="6760035" y="3079467"/>
              <a:chExt cx="2396914" cy="411825"/>
            </a:xfrm>
          </p:grpSpPr>
          <p:sp>
            <p:nvSpPr>
              <p:cNvPr id="3500" name="Google Shape;3500;p5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1" name="Google Shape;3501;p53"/>
              <p:cNvGrpSpPr/>
              <p:nvPr/>
            </p:nvGrpSpPr>
            <p:grpSpPr>
              <a:xfrm rot="10800000">
                <a:off x="6760035" y="3079467"/>
                <a:ext cx="92400" cy="411825"/>
                <a:chOff x="2070100" y="2563700"/>
                <a:chExt cx="92400" cy="411825"/>
              </a:xfrm>
            </p:grpSpPr>
            <p:cxnSp>
              <p:nvCxnSpPr>
                <p:cNvPr id="3502" name="Google Shape;3502;p5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503" name="Google Shape;3503;p5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04" name="Google Shape;3504;p53"/>
          <p:cNvGrpSpPr/>
          <p:nvPr/>
        </p:nvGrpSpPr>
        <p:grpSpPr>
          <a:xfrm>
            <a:off x="2143176" y="3369134"/>
            <a:ext cx="1086701" cy="799429"/>
            <a:chOff x="2183288" y="3555572"/>
            <a:chExt cx="1136241" cy="835873"/>
          </a:xfrm>
        </p:grpSpPr>
        <p:sp>
          <p:nvSpPr>
            <p:cNvPr id="3505" name="Google Shape;3505;p5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6" name="Google Shape;3506;p53"/>
            <p:cNvGrpSpPr/>
            <p:nvPr/>
          </p:nvGrpSpPr>
          <p:grpSpPr>
            <a:xfrm>
              <a:off x="2205895" y="3637269"/>
              <a:ext cx="1089848" cy="724993"/>
              <a:chOff x="2205895" y="3637269"/>
              <a:chExt cx="1089848" cy="724993"/>
            </a:xfrm>
          </p:grpSpPr>
          <p:sp>
            <p:nvSpPr>
              <p:cNvPr id="3507" name="Google Shape;3507;p5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3" name="Google Shape;3513;p5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14" name="Google Shape;3514;p5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515" name="Google Shape;3515;p53"/>
            <p:cNvGrpSpPr/>
            <p:nvPr/>
          </p:nvGrpSpPr>
          <p:grpSpPr>
            <a:xfrm>
              <a:off x="3173850" y="3779426"/>
              <a:ext cx="145679" cy="70048"/>
              <a:chOff x="3173850" y="3779426"/>
              <a:chExt cx="145679" cy="70048"/>
            </a:xfrm>
          </p:grpSpPr>
          <p:cxnSp>
            <p:nvCxnSpPr>
              <p:cNvPr id="3516" name="Google Shape;3516;p5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517" name="Google Shape;3517;p5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53"/>
            <p:cNvGrpSpPr/>
            <p:nvPr/>
          </p:nvGrpSpPr>
          <p:grpSpPr>
            <a:xfrm>
              <a:off x="2183288" y="4139483"/>
              <a:ext cx="145133" cy="70048"/>
              <a:chOff x="2183288" y="4139483"/>
              <a:chExt cx="145133" cy="70048"/>
            </a:xfrm>
          </p:grpSpPr>
          <p:cxnSp>
            <p:nvCxnSpPr>
              <p:cNvPr id="3519" name="Google Shape;3519;p5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520" name="Google Shape;3520;p5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1" name="Google Shape;3521;p5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22" name="Google Shape;3522;p5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523" name="Google Shape;3523;p53"/>
            <p:cNvGrpSpPr/>
            <p:nvPr/>
          </p:nvGrpSpPr>
          <p:grpSpPr>
            <a:xfrm>
              <a:off x="2943836" y="4268886"/>
              <a:ext cx="60717" cy="122559"/>
              <a:chOff x="2943836" y="4268886"/>
              <a:chExt cx="60717" cy="122559"/>
            </a:xfrm>
          </p:grpSpPr>
          <p:sp>
            <p:nvSpPr>
              <p:cNvPr id="3524" name="Google Shape;3524;p5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25" name="Google Shape;3525;p5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526" name="Google Shape;3526;p53"/>
          <p:cNvGrpSpPr/>
          <p:nvPr/>
        </p:nvGrpSpPr>
        <p:grpSpPr>
          <a:xfrm>
            <a:off x="3406121" y="1290134"/>
            <a:ext cx="1675870" cy="758251"/>
            <a:chOff x="3530532" y="1496185"/>
            <a:chExt cx="1562000" cy="706730"/>
          </a:xfrm>
        </p:grpSpPr>
        <p:cxnSp>
          <p:nvCxnSpPr>
            <p:cNvPr id="3527" name="Google Shape;3527;p5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528" name="Google Shape;3528;p53"/>
            <p:cNvGrpSpPr/>
            <p:nvPr/>
          </p:nvGrpSpPr>
          <p:grpSpPr>
            <a:xfrm>
              <a:off x="3530532" y="1496185"/>
              <a:ext cx="323430" cy="463587"/>
              <a:chOff x="3530532" y="1496185"/>
              <a:chExt cx="323430" cy="463587"/>
            </a:xfrm>
          </p:grpSpPr>
          <p:grpSp>
            <p:nvGrpSpPr>
              <p:cNvPr id="3529" name="Google Shape;3529;p53"/>
              <p:cNvGrpSpPr/>
              <p:nvPr/>
            </p:nvGrpSpPr>
            <p:grpSpPr>
              <a:xfrm>
                <a:off x="3567462" y="1496185"/>
                <a:ext cx="286500" cy="361376"/>
                <a:chOff x="3567462" y="1496185"/>
                <a:chExt cx="286500" cy="361376"/>
              </a:xfrm>
            </p:grpSpPr>
            <p:cxnSp>
              <p:nvCxnSpPr>
                <p:cNvPr id="3530" name="Google Shape;3530;p5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531" name="Google Shape;3531;p5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2" name="Google Shape;3532;p5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3" name="Google Shape;3533;p53"/>
            <p:cNvGrpSpPr/>
            <p:nvPr/>
          </p:nvGrpSpPr>
          <p:grpSpPr>
            <a:xfrm>
              <a:off x="3891569" y="1779209"/>
              <a:ext cx="323945" cy="423706"/>
              <a:chOff x="3891569" y="1779209"/>
              <a:chExt cx="323945" cy="423706"/>
            </a:xfrm>
          </p:grpSpPr>
          <p:grpSp>
            <p:nvGrpSpPr>
              <p:cNvPr id="3534" name="Google Shape;3534;p53"/>
              <p:cNvGrpSpPr/>
              <p:nvPr/>
            </p:nvGrpSpPr>
            <p:grpSpPr>
              <a:xfrm>
                <a:off x="3929014" y="1881638"/>
                <a:ext cx="286500" cy="321278"/>
                <a:chOff x="3929014" y="1881638"/>
                <a:chExt cx="286500" cy="321278"/>
              </a:xfrm>
            </p:grpSpPr>
            <p:cxnSp>
              <p:nvCxnSpPr>
                <p:cNvPr id="3535" name="Google Shape;3535;p5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536" name="Google Shape;3536;p5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7" name="Google Shape;3537;p5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8" name="Google Shape;3538;p53"/>
            <p:cNvGrpSpPr/>
            <p:nvPr/>
          </p:nvGrpSpPr>
          <p:grpSpPr>
            <a:xfrm>
              <a:off x="4252606" y="1496185"/>
              <a:ext cx="324721" cy="463587"/>
              <a:chOff x="4252606" y="1496185"/>
              <a:chExt cx="324721" cy="463587"/>
            </a:xfrm>
          </p:grpSpPr>
          <p:grpSp>
            <p:nvGrpSpPr>
              <p:cNvPr id="3539" name="Google Shape;3539;p53"/>
              <p:cNvGrpSpPr/>
              <p:nvPr/>
            </p:nvGrpSpPr>
            <p:grpSpPr>
              <a:xfrm>
                <a:off x="4290828" y="1496185"/>
                <a:ext cx="286500" cy="361376"/>
                <a:chOff x="4290828" y="1496185"/>
                <a:chExt cx="286500" cy="361376"/>
              </a:xfrm>
            </p:grpSpPr>
            <p:cxnSp>
              <p:nvCxnSpPr>
                <p:cNvPr id="3540" name="Google Shape;3540;p5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541" name="Google Shape;3541;p5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2" name="Google Shape;3542;p5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3" name="Google Shape;3543;p53"/>
            <p:cNvGrpSpPr/>
            <p:nvPr/>
          </p:nvGrpSpPr>
          <p:grpSpPr>
            <a:xfrm>
              <a:off x="4613643" y="1763716"/>
              <a:ext cx="325308" cy="439200"/>
              <a:chOff x="4613643" y="1763716"/>
              <a:chExt cx="325308" cy="439200"/>
            </a:xfrm>
          </p:grpSpPr>
          <p:grpSp>
            <p:nvGrpSpPr>
              <p:cNvPr id="3544" name="Google Shape;3544;p53"/>
              <p:cNvGrpSpPr/>
              <p:nvPr/>
            </p:nvGrpSpPr>
            <p:grpSpPr>
              <a:xfrm>
                <a:off x="4652451" y="1879538"/>
                <a:ext cx="286500" cy="323378"/>
                <a:chOff x="4652451" y="1879538"/>
                <a:chExt cx="286500" cy="323378"/>
              </a:xfrm>
            </p:grpSpPr>
            <p:cxnSp>
              <p:nvCxnSpPr>
                <p:cNvPr id="3545" name="Google Shape;3545;p5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546" name="Google Shape;3546;p5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47" name="Google Shape;3547;p5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48" name="Google Shape;3548;p53"/>
          <p:cNvGrpSpPr/>
          <p:nvPr/>
        </p:nvGrpSpPr>
        <p:grpSpPr>
          <a:xfrm>
            <a:off x="3417981" y="2143759"/>
            <a:ext cx="1652173" cy="391517"/>
            <a:chOff x="3512551" y="2358270"/>
            <a:chExt cx="1597383" cy="378533"/>
          </a:xfrm>
        </p:grpSpPr>
        <p:cxnSp>
          <p:nvCxnSpPr>
            <p:cNvPr id="3549" name="Google Shape;3549;p53"/>
            <p:cNvCxnSpPr>
              <a:stCxn id="3550" idx="6"/>
              <a:endCxn id="355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552" name="Google Shape;3552;p53"/>
            <p:cNvGrpSpPr/>
            <p:nvPr/>
          </p:nvGrpSpPr>
          <p:grpSpPr>
            <a:xfrm>
              <a:off x="3512551" y="2358270"/>
              <a:ext cx="225647" cy="307714"/>
              <a:chOff x="2182679" y="2004714"/>
              <a:chExt cx="792300" cy="1080458"/>
            </a:xfrm>
          </p:grpSpPr>
          <p:cxnSp>
            <p:nvCxnSpPr>
              <p:cNvPr id="3553" name="Google Shape;3553;p53"/>
              <p:cNvCxnSpPr>
                <a:stCxn id="355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550" name="Google Shape;3550;p5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5" name="Google Shape;3555;p53"/>
            <p:cNvGrpSpPr/>
            <p:nvPr/>
          </p:nvGrpSpPr>
          <p:grpSpPr>
            <a:xfrm>
              <a:off x="3969644" y="2440153"/>
              <a:ext cx="225853" cy="296651"/>
              <a:chOff x="3775710" y="1729289"/>
              <a:chExt cx="136500" cy="179289"/>
            </a:xfrm>
          </p:grpSpPr>
          <p:cxnSp>
            <p:nvCxnSpPr>
              <p:cNvPr id="3556" name="Google Shape;3556;p5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557" name="Google Shape;3557;p5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9" name="Google Shape;3559;p53"/>
            <p:cNvGrpSpPr/>
            <p:nvPr/>
          </p:nvGrpSpPr>
          <p:grpSpPr>
            <a:xfrm>
              <a:off x="4427051" y="2358270"/>
              <a:ext cx="225647" cy="307714"/>
              <a:chOff x="5393704" y="2004714"/>
              <a:chExt cx="792300" cy="1080458"/>
            </a:xfrm>
          </p:grpSpPr>
          <p:cxnSp>
            <p:nvCxnSpPr>
              <p:cNvPr id="3560" name="Google Shape;3560;p53"/>
              <p:cNvCxnSpPr>
                <a:stCxn id="356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562" name="Google Shape;3562;p5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3" name="Google Shape;3563;p53"/>
            <p:cNvGrpSpPr/>
            <p:nvPr/>
          </p:nvGrpSpPr>
          <p:grpSpPr>
            <a:xfrm>
              <a:off x="4884287" y="2440252"/>
              <a:ext cx="225647" cy="296532"/>
              <a:chOff x="6999166" y="2292572"/>
              <a:chExt cx="792300" cy="1041192"/>
            </a:xfrm>
          </p:grpSpPr>
          <p:cxnSp>
            <p:nvCxnSpPr>
              <p:cNvPr id="3564" name="Google Shape;3564;p5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551" name="Google Shape;3551;p5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66" name="Google Shape;3566;p53"/>
          <p:cNvGrpSpPr/>
          <p:nvPr/>
        </p:nvGrpSpPr>
        <p:grpSpPr>
          <a:xfrm>
            <a:off x="6838789" y="979959"/>
            <a:ext cx="1581844" cy="732818"/>
            <a:chOff x="634175" y="2986275"/>
            <a:chExt cx="3147949" cy="1458344"/>
          </a:xfrm>
        </p:grpSpPr>
        <p:cxnSp>
          <p:nvCxnSpPr>
            <p:cNvPr id="3567" name="Google Shape;3567;p53"/>
            <p:cNvCxnSpPr>
              <a:stCxn id="3568" idx="4"/>
              <a:endCxn id="356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570" name="Google Shape;3570;p53"/>
            <p:cNvCxnSpPr>
              <a:stCxn id="3569" idx="0"/>
              <a:endCxn id="357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572" name="Google Shape;3572;p53"/>
            <p:cNvCxnSpPr>
              <a:stCxn id="3571" idx="4"/>
              <a:endCxn id="357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574" name="Google Shape;3574;p53"/>
            <p:cNvCxnSpPr>
              <a:stCxn id="3573" idx="0"/>
              <a:endCxn id="357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575" name="Google Shape;3575;p5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571" name="Google Shape;3571;p5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568" name="Google Shape;3568;p5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573" name="Google Shape;3573;p5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569" name="Google Shape;3569;p5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576" name="Google Shape;3576;p53"/>
          <p:cNvGrpSpPr/>
          <p:nvPr/>
        </p:nvGrpSpPr>
        <p:grpSpPr>
          <a:xfrm>
            <a:off x="3406504" y="2674269"/>
            <a:ext cx="1675128" cy="313674"/>
            <a:chOff x="998425" y="1182125"/>
            <a:chExt cx="1065400" cy="199500"/>
          </a:xfrm>
        </p:grpSpPr>
        <p:sp>
          <p:nvSpPr>
            <p:cNvPr id="3577" name="Google Shape;3577;p5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2" name="Google Shape;3582;p53"/>
          <p:cNvGrpSpPr/>
          <p:nvPr/>
        </p:nvGrpSpPr>
        <p:grpSpPr>
          <a:xfrm>
            <a:off x="3406503" y="3630235"/>
            <a:ext cx="1675129" cy="525345"/>
            <a:chOff x="5194708" y="3484366"/>
            <a:chExt cx="3148148" cy="987304"/>
          </a:xfrm>
        </p:grpSpPr>
        <p:grpSp>
          <p:nvGrpSpPr>
            <p:cNvPr id="3583" name="Google Shape;3583;p53"/>
            <p:cNvGrpSpPr/>
            <p:nvPr/>
          </p:nvGrpSpPr>
          <p:grpSpPr>
            <a:xfrm>
              <a:off x="7531521" y="3484366"/>
              <a:ext cx="811335" cy="987304"/>
              <a:chOff x="3379425" y="1617275"/>
              <a:chExt cx="1090650" cy="1327200"/>
            </a:xfrm>
          </p:grpSpPr>
          <p:sp>
            <p:nvSpPr>
              <p:cNvPr id="3584" name="Google Shape;3584;p5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7" name="Google Shape;3587;p53"/>
            <p:cNvGrpSpPr/>
            <p:nvPr/>
          </p:nvGrpSpPr>
          <p:grpSpPr>
            <a:xfrm>
              <a:off x="6752546" y="3484366"/>
              <a:ext cx="811428" cy="987304"/>
              <a:chOff x="2332275" y="1617275"/>
              <a:chExt cx="1090775" cy="1327200"/>
            </a:xfrm>
          </p:grpSpPr>
          <p:sp>
            <p:nvSpPr>
              <p:cNvPr id="3588" name="Google Shape;3588;p5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1" name="Google Shape;3591;p53"/>
            <p:cNvGrpSpPr/>
            <p:nvPr/>
          </p:nvGrpSpPr>
          <p:grpSpPr>
            <a:xfrm>
              <a:off x="5973664" y="3484366"/>
              <a:ext cx="811335" cy="987304"/>
              <a:chOff x="1285250" y="1617275"/>
              <a:chExt cx="1090650" cy="1327200"/>
            </a:xfrm>
          </p:grpSpPr>
          <p:sp>
            <p:nvSpPr>
              <p:cNvPr id="3592" name="Google Shape;3592;p5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5" name="Google Shape;3595;p53"/>
            <p:cNvGrpSpPr/>
            <p:nvPr/>
          </p:nvGrpSpPr>
          <p:grpSpPr>
            <a:xfrm>
              <a:off x="5194708" y="3484366"/>
              <a:ext cx="811409" cy="987304"/>
              <a:chOff x="238125" y="1617275"/>
              <a:chExt cx="1090750" cy="1327200"/>
            </a:xfrm>
          </p:grpSpPr>
          <p:sp>
            <p:nvSpPr>
              <p:cNvPr id="3596" name="Google Shape;3596;p5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99" name="Google Shape;3599;p53"/>
          <p:cNvGrpSpPr/>
          <p:nvPr/>
        </p:nvGrpSpPr>
        <p:grpSpPr>
          <a:xfrm>
            <a:off x="6840188" y="2276124"/>
            <a:ext cx="1579046" cy="522230"/>
            <a:chOff x="6853641" y="2534077"/>
            <a:chExt cx="1515545" cy="501229"/>
          </a:xfrm>
        </p:grpSpPr>
        <p:grpSp>
          <p:nvGrpSpPr>
            <p:cNvPr id="3600" name="Google Shape;3600;p53"/>
            <p:cNvGrpSpPr/>
            <p:nvPr/>
          </p:nvGrpSpPr>
          <p:grpSpPr>
            <a:xfrm>
              <a:off x="6853641" y="2618923"/>
              <a:ext cx="1515545" cy="324556"/>
              <a:chOff x="6853641" y="2618923"/>
              <a:chExt cx="1515545" cy="324556"/>
            </a:xfrm>
          </p:grpSpPr>
          <p:sp>
            <p:nvSpPr>
              <p:cNvPr id="3601" name="Google Shape;3601;p5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06" name="Google Shape;3606;p5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53"/>
          <p:cNvGrpSpPr/>
          <p:nvPr/>
        </p:nvGrpSpPr>
        <p:grpSpPr>
          <a:xfrm>
            <a:off x="3435080" y="3151165"/>
            <a:ext cx="1617976" cy="346616"/>
            <a:chOff x="1808063" y="4294338"/>
            <a:chExt cx="3370782" cy="721817"/>
          </a:xfrm>
        </p:grpSpPr>
        <p:sp>
          <p:nvSpPr>
            <p:cNvPr id="3612" name="Google Shape;3612;p5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2" name="Google Shape;3622;p53"/>
          <p:cNvGrpSpPr/>
          <p:nvPr/>
        </p:nvGrpSpPr>
        <p:grpSpPr>
          <a:xfrm>
            <a:off x="5261076" y="3817915"/>
            <a:ext cx="1417067" cy="350605"/>
            <a:chOff x="4234950" y="2101012"/>
            <a:chExt cx="4219974" cy="1044090"/>
          </a:xfrm>
        </p:grpSpPr>
        <p:sp>
          <p:nvSpPr>
            <p:cNvPr id="3623" name="Google Shape;3623;p5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9" name="Google Shape;3639;p53"/>
          <p:cNvGrpSpPr/>
          <p:nvPr/>
        </p:nvGrpSpPr>
        <p:grpSpPr>
          <a:xfrm>
            <a:off x="6836548" y="1808672"/>
            <a:ext cx="1586327" cy="371557"/>
            <a:chOff x="1247650" y="2075423"/>
            <a:chExt cx="6648477" cy="1557238"/>
          </a:xfrm>
        </p:grpSpPr>
        <p:sp>
          <p:nvSpPr>
            <p:cNvPr id="3640" name="Google Shape;3640;p5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6" name="Google Shape;3646;p53"/>
          <p:cNvGrpSpPr/>
          <p:nvPr/>
        </p:nvGrpSpPr>
        <p:grpSpPr>
          <a:xfrm>
            <a:off x="5267818" y="961862"/>
            <a:ext cx="1415601" cy="1648533"/>
            <a:chOff x="1839112" y="2209163"/>
            <a:chExt cx="1918159" cy="2233784"/>
          </a:xfrm>
        </p:grpSpPr>
        <p:sp>
          <p:nvSpPr>
            <p:cNvPr id="3647" name="Google Shape;3647;p5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50" name="Google Shape;3650;p53"/>
            <p:cNvCxnSpPr>
              <a:stCxn id="3647" idx="6"/>
              <a:endCxn id="364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651" name="Google Shape;3651;p53"/>
            <p:cNvCxnSpPr>
              <a:stCxn id="3648" idx="4"/>
              <a:endCxn id="365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653" name="Google Shape;3653;p53"/>
            <p:cNvCxnSpPr>
              <a:stCxn id="3652" idx="6"/>
              <a:endCxn id="364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654" name="Google Shape;3654;p53"/>
            <p:cNvCxnSpPr>
              <a:stCxn id="3649" idx="4"/>
              <a:endCxn id="365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652" name="Google Shape;3652;p5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57" name="Google Shape;3657;p53"/>
            <p:cNvCxnSpPr>
              <a:endCxn id="365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658" name="Google Shape;3658;p53"/>
          <p:cNvGrpSpPr/>
          <p:nvPr/>
        </p:nvGrpSpPr>
        <p:grpSpPr>
          <a:xfrm>
            <a:off x="3425084" y="979946"/>
            <a:ext cx="1637968" cy="154942"/>
            <a:chOff x="238125" y="2506075"/>
            <a:chExt cx="7115411" cy="673075"/>
          </a:xfrm>
        </p:grpSpPr>
        <p:sp>
          <p:nvSpPr>
            <p:cNvPr id="3659" name="Google Shape;3659;p5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4" name="Google Shape;3664;p53"/>
          <p:cNvGrpSpPr/>
          <p:nvPr/>
        </p:nvGrpSpPr>
        <p:grpSpPr>
          <a:xfrm>
            <a:off x="1965820" y="1294664"/>
            <a:ext cx="1262932" cy="785408"/>
            <a:chOff x="548861" y="389676"/>
            <a:chExt cx="3843371" cy="2390163"/>
          </a:xfrm>
        </p:grpSpPr>
        <p:cxnSp>
          <p:nvCxnSpPr>
            <p:cNvPr id="3665" name="Google Shape;3665;p5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666" name="Google Shape;3666;p5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667" name="Google Shape;3667;p5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668" name="Google Shape;3668;p5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669" name="Google Shape;3669;p5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670" name="Google Shape;3670;p5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671" name="Google Shape;3671;p5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672" name="Google Shape;3672;p5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8" name="Google Shape;3678;p53"/>
          <p:cNvGrpSpPr/>
          <p:nvPr/>
        </p:nvGrpSpPr>
        <p:grpSpPr>
          <a:xfrm>
            <a:off x="753952" y="2401541"/>
            <a:ext cx="1412054" cy="633562"/>
            <a:chOff x="1187400" y="2529299"/>
            <a:chExt cx="6769193" cy="2241903"/>
          </a:xfrm>
        </p:grpSpPr>
        <p:sp>
          <p:nvSpPr>
            <p:cNvPr id="3679" name="Google Shape;3679;p5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680" name="Google Shape;3680;p5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681" name="Google Shape;3681;p5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682" name="Google Shape;3682;p5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683" name="Google Shape;3683;p5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684" name="Google Shape;3684;p5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685" name="Google Shape;3685;p5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686" name="Google Shape;3686;p53"/>
            <p:cNvCxnSpPr>
              <a:stCxn id="3679" idx="2"/>
              <a:endCxn id="3680"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687" name="Google Shape;3687;p53"/>
            <p:cNvCxnSpPr>
              <a:stCxn id="3681" idx="0"/>
              <a:endCxn id="3679"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688" name="Google Shape;3688;p53"/>
            <p:cNvCxnSpPr>
              <a:stCxn id="3681" idx="2"/>
              <a:endCxn id="3683"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689" name="Google Shape;3689;p53"/>
            <p:cNvCxnSpPr>
              <a:stCxn id="3682" idx="0"/>
              <a:endCxn id="3681"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690" name="Google Shape;3690;p53"/>
            <p:cNvCxnSpPr>
              <a:stCxn id="3680" idx="2"/>
              <a:endCxn id="3685"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691" name="Google Shape;3691;p53"/>
            <p:cNvCxnSpPr>
              <a:stCxn id="3684" idx="0"/>
              <a:endCxn id="3680"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692" name="Google Shape;3692;p53"/>
          <p:cNvGrpSpPr/>
          <p:nvPr/>
        </p:nvGrpSpPr>
        <p:grpSpPr>
          <a:xfrm>
            <a:off x="6840198" y="2894250"/>
            <a:ext cx="1579035" cy="540873"/>
            <a:chOff x="6895650" y="3126697"/>
            <a:chExt cx="1436662" cy="492105"/>
          </a:xfrm>
        </p:grpSpPr>
        <p:sp>
          <p:nvSpPr>
            <p:cNvPr id="3693" name="Google Shape;3693;p5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8" name="Google Shape;3698;p53"/>
            <p:cNvGrpSpPr/>
            <p:nvPr/>
          </p:nvGrpSpPr>
          <p:grpSpPr>
            <a:xfrm>
              <a:off x="6995957" y="3335810"/>
              <a:ext cx="1230393" cy="71754"/>
              <a:chOff x="6995957" y="3287964"/>
              <a:chExt cx="1230393" cy="71754"/>
            </a:xfrm>
          </p:grpSpPr>
          <p:sp>
            <p:nvSpPr>
              <p:cNvPr id="3699" name="Google Shape;3699;p5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04" name="Google Shape;3704;p53"/>
          <p:cNvGrpSpPr/>
          <p:nvPr/>
        </p:nvGrpSpPr>
        <p:grpSpPr>
          <a:xfrm>
            <a:off x="6838780" y="3531013"/>
            <a:ext cx="1581862" cy="650625"/>
            <a:chOff x="6777990" y="3710194"/>
            <a:chExt cx="1646915" cy="677382"/>
          </a:xfrm>
        </p:grpSpPr>
        <p:grpSp>
          <p:nvGrpSpPr>
            <p:cNvPr id="3705" name="Google Shape;3705;p53"/>
            <p:cNvGrpSpPr/>
            <p:nvPr/>
          </p:nvGrpSpPr>
          <p:grpSpPr>
            <a:xfrm>
              <a:off x="6777990" y="3874492"/>
              <a:ext cx="411129" cy="513083"/>
              <a:chOff x="6777990" y="3874492"/>
              <a:chExt cx="411129" cy="513083"/>
            </a:xfrm>
          </p:grpSpPr>
          <p:cxnSp>
            <p:nvCxnSpPr>
              <p:cNvPr id="3706" name="Google Shape;3706;p5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707" name="Google Shape;3707;p5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8" name="Google Shape;3708;p53"/>
            <p:cNvGrpSpPr/>
            <p:nvPr/>
          </p:nvGrpSpPr>
          <p:grpSpPr>
            <a:xfrm>
              <a:off x="7188425" y="3710194"/>
              <a:ext cx="411123" cy="520535"/>
              <a:chOff x="7188425" y="3710194"/>
              <a:chExt cx="411123" cy="520535"/>
            </a:xfrm>
          </p:grpSpPr>
          <p:cxnSp>
            <p:nvCxnSpPr>
              <p:cNvPr id="3709" name="Google Shape;3709;p5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710" name="Google Shape;3710;p5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1" name="Google Shape;3711;p53"/>
            <p:cNvGrpSpPr/>
            <p:nvPr/>
          </p:nvGrpSpPr>
          <p:grpSpPr>
            <a:xfrm>
              <a:off x="7603341" y="3874492"/>
              <a:ext cx="411474" cy="513083"/>
              <a:chOff x="7603341" y="3874492"/>
              <a:chExt cx="411474" cy="513083"/>
            </a:xfrm>
          </p:grpSpPr>
          <p:cxnSp>
            <p:nvCxnSpPr>
              <p:cNvPr id="3712" name="Google Shape;3712;p5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713" name="Google Shape;3713;p5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4" name="Google Shape;3714;p53"/>
            <p:cNvGrpSpPr/>
            <p:nvPr/>
          </p:nvGrpSpPr>
          <p:grpSpPr>
            <a:xfrm>
              <a:off x="8013776" y="3722847"/>
              <a:ext cx="411129" cy="507881"/>
              <a:chOff x="8013776" y="3722847"/>
              <a:chExt cx="411129" cy="507881"/>
            </a:xfrm>
          </p:grpSpPr>
          <p:cxnSp>
            <p:nvCxnSpPr>
              <p:cNvPr id="3715" name="Google Shape;3715;p5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716" name="Google Shape;3716;p5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17" name="Google Shape;3717;p53"/>
          <p:cNvGrpSpPr/>
          <p:nvPr/>
        </p:nvGrpSpPr>
        <p:grpSpPr>
          <a:xfrm>
            <a:off x="5258295" y="2703853"/>
            <a:ext cx="1421889" cy="1020603"/>
            <a:chOff x="5190863" y="2824811"/>
            <a:chExt cx="1544860" cy="1108869"/>
          </a:xfrm>
        </p:grpSpPr>
        <p:grpSp>
          <p:nvGrpSpPr>
            <p:cNvPr id="3718" name="Google Shape;3718;p53"/>
            <p:cNvGrpSpPr/>
            <p:nvPr/>
          </p:nvGrpSpPr>
          <p:grpSpPr>
            <a:xfrm>
              <a:off x="5938695" y="3176919"/>
              <a:ext cx="685761" cy="404739"/>
              <a:chOff x="5938695" y="3176919"/>
              <a:chExt cx="685761" cy="404739"/>
            </a:xfrm>
          </p:grpSpPr>
          <p:grpSp>
            <p:nvGrpSpPr>
              <p:cNvPr id="3719" name="Google Shape;3719;p53"/>
              <p:cNvGrpSpPr/>
              <p:nvPr/>
            </p:nvGrpSpPr>
            <p:grpSpPr>
              <a:xfrm>
                <a:off x="5938695" y="3176919"/>
                <a:ext cx="685761" cy="404739"/>
                <a:chOff x="5938695" y="3176919"/>
                <a:chExt cx="685761" cy="404739"/>
              </a:xfrm>
            </p:grpSpPr>
            <p:sp>
              <p:nvSpPr>
                <p:cNvPr id="3720" name="Google Shape;3720;p5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2" name="Google Shape;3722;p5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3" name="Google Shape;3723;p53"/>
            <p:cNvGrpSpPr/>
            <p:nvPr/>
          </p:nvGrpSpPr>
          <p:grpSpPr>
            <a:xfrm>
              <a:off x="5305233" y="3176835"/>
              <a:ext cx="685971" cy="404655"/>
              <a:chOff x="5305233" y="3176835"/>
              <a:chExt cx="685971" cy="404655"/>
            </a:xfrm>
          </p:grpSpPr>
          <p:grpSp>
            <p:nvGrpSpPr>
              <p:cNvPr id="3724" name="Google Shape;3724;p53"/>
              <p:cNvGrpSpPr/>
              <p:nvPr/>
            </p:nvGrpSpPr>
            <p:grpSpPr>
              <a:xfrm>
                <a:off x="5305233" y="3176835"/>
                <a:ext cx="685971" cy="404655"/>
                <a:chOff x="5305233" y="3176835"/>
                <a:chExt cx="685971" cy="404655"/>
              </a:xfrm>
            </p:grpSpPr>
            <p:sp>
              <p:nvSpPr>
                <p:cNvPr id="3725" name="Google Shape;3725;p5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7" name="Google Shape;3727;p5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8" name="Google Shape;3728;p5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9" name="Google Shape;3729;p53"/>
            <p:cNvGrpSpPr/>
            <p:nvPr/>
          </p:nvGrpSpPr>
          <p:grpSpPr>
            <a:xfrm>
              <a:off x="5657361" y="2824811"/>
              <a:ext cx="1078361" cy="404655"/>
              <a:chOff x="5657361" y="2824811"/>
              <a:chExt cx="1078361" cy="404655"/>
            </a:xfrm>
          </p:grpSpPr>
          <p:grpSp>
            <p:nvGrpSpPr>
              <p:cNvPr id="3730" name="Google Shape;3730;p53"/>
              <p:cNvGrpSpPr/>
              <p:nvPr/>
            </p:nvGrpSpPr>
            <p:grpSpPr>
              <a:xfrm>
                <a:off x="5657361" y="2824811"/>
                <a:ext cx="1078361" cy="404655"/>
                <a:chOff x="5657361" y="2824811"/>
                <a:chExt cx="1078361" cy="404655"/>
              </a:xfrm>
            </p:grpSpPr>
            <p:grpSp>
              <p:nvGrpSpPr>
                <p:cNvPr id="3731" name="Google Shape;3731;p53"/>
                <p:cNvGrpSpPr/>
                <p:nvPr/>
              </p:nvGrpSpPr>
              <p:grpSpPr>
                <a:xfrm>
                  <a:off x="5938485" y="2824811"/>
                  <a:ext cx="797237" cy="404655"/>
                  <a:chOff x="5938485" y="2824811"/>
                  <a:chExt cx="797237" cy="404655"/>
                </a:xfrm>
              </p:grpSpPr>
              <p:sp>
                <p:nvSpPr>
                  <p:cNvPr id="3732" name="Google Shape;3732;p5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4" name="Google Shape;3734;p5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35" name="Google Shape;3735;p5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6" name="Google Shape;3736;p53"/>
            <p:cNvGrpSpPr/>
            <p:nvPr/>
          </p:nvGrpSpPr>
          <p:grpSpPr>
            <a:xfrm>
              <a:off x="5190863" y="3528942"/>
              <a:ext cx="1078026" cy="404739"/>
              <a:chOff x="5190863" y="3528942"/>
              <a:chExt cx="1078026" cy="404739"/>
            </a:xfrm>
          </p:grpSpPr>
          <p:sp>
            <p:nvSpPr>
              <p:cNvPr id="3737" name="Google Shape;3737;p5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8" name="Google Shape;3738;p53"/>
              <p:cNvGrpSpPr/>
              <p:nvPr/>
            </p:nvGrpSpPr>
            <p:grpSpPr>
              <a:xfrm>
                <a:off x="5190863" y="3528942"/>
                <a:ext cx="1078026" cy="404739"/>
                <a:chOff x="5190863" y="3528942"/>
                <a:chExt cx="1078026" cy="404739"/>
              </a:xfrm>
            </p:grpSpPr>
            <p:sp>
              <p:nvSpPr>
                <p:cNvPr id="3739" name="Google Shape;3739;p5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41" name="Google Shape;3741;p53"/>
          <p:cNvGrpSpPr/>
          <p:nvPr/>
        </p:nvGrpSpPr>
        <p:grpSpPr>
          <a:xfrm>
            <a:off x="724302" y="1268321"/>
            <a:ext cx="1086719" cy="879487"/>
            <a:chOff x="803162" y="1474292"/>
            <a:chExt cx="1086719" cy="879487"/>
          </a:xfrm>
        </p:grpSpPr>
        <p:grpSp>
          <p:nvGrpSpPr>
            <p:cNvPr id="3742" name="Google Shape;3742;p53"/>
            <p:cNvGrpSpPr/>
            <p:nvPr/>
          </p:nvGrpSpPr>
          <p:grpSpPr>
            <a:xfrm>
              <a:off x="803162" y="1625948"/>
              <a:ext cx="445856" cy="576579"/>
              <a:chOff x="803162" y="1625948"/>
              <a:chExt cx="445856" cy="576579"/>
            </a:xfrm>
          </p:grpSpPr>
          <p:sp>
            <p:nvSpPr>
              <p:cNvPr id="3743" name="Google Shape;3743;p5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4" name="Google Shape;3744;p53"/>
              <p:cNvGrpSpPr/>
              <p:nvPr/>
            </p:nvGrpSpPr>
            <p:grpSpPr>
              <a:xfrm>
                <a:off x="1056023" y="1625948"/>
                <a:ext cx="192995" cy="576579"/>
                <a:chOff x="1056023" y="1625948"/>
                <a:chExt cx="192995" cy="576579"/>
              </a:xfrm>
            </p:grpSpPr>
            <p:sp>
              <p:nvSpPr>
                <p:cNvPr id="3745" name="Google Shape;3745;p5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50" name="Google Shape;3750;p53"/>
            <p:cNvGrpSpPr/>
            <p:nvPr/>
          </p:nvGrpSpPr>
          <p:grpSpPr>
            <a:xfrm>
              <a:off x="1371406" y="1474292"/>
              <a:ext cx="518475" cy="879487"/>
              <a:chOff x="1398231" y="1474292"/>
              <a:chExt cx="518475" cy="879487"/>
            </a:xfrm>
          </p:grpSpPr>
          <p:grpSp>
            <p:nvGrpSpPr>
              <p:cNvPr id="3751" name="Google Shape;3751;p53"/>
              <p:cNvGrpSpPr/>
              <p:nvPr/>
            </p:nvGrpSpPr>
            <p:grpSpPr>
              <a:xfrm>
                <a:off x="1398231" y="1474292"/>
                <a:ext cx="518475" cy="341643"/>
                <a:chOff x="1398231" y="1474292"/>
                <a:chExt cx="518475" cy="341643"/>
              </a:xfrm>
            </p:grpSpPr>
            <p:sp>
              <p:nvSpPr>
                <p:cNvPr id="3752" name="Google Shape;3752;p5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53" name="Google Shape;3753;p53"/>
                <p:cNvGrpSpPr/>
                <p:nvPr/>
              </p:nvGrpSpPr>
              <p:grpSpPr>
                <a:xfrm>
                  <a:off x="1616453" y="1474292"/>
                  <a:ext cx="300253" cy="341643"/>
                  <a:chOff x="1616453" y="1475379"/>
                  <a:chExt cx="300253" cy="341643"/>
                </a:xfrm>
              </p:grpSpPr>
              <p:sp>
                <p:nvSpPr>
                  <p:cNvPr id="3754" name="Google Shape;3754;p5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1" name="Google Shape;3761;p53"/>
                  <p:cNvGrpSpPr/>
                  <p:nvPr/>
                </p:nvGrpSpPr>
                <p:grpSpPr>
                  <a:xfrm>
                    <a:off x="1839639" y="1475379"/>
                    <a:ext cx="77067" cy="341643"/>
                    <a:chOff x="1839639" y="1475379"/>
                    <a:chExt cx="77067" cy="341643"/>
                  </a:xfrm>
                </p:grpSpPr>
                <p:sp>
                  <p:nvSpPr>
                    <p:cNvPr id="3762" name="Google Shape;3762;p5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64" name="Google Shape;3764;p53"/>
              <p:cNvGrpSpPr/>
              <p:nvPr/>
            </p:nvGrpSpPr>
            <p:grpSpPr>
              <a:xfrm>
                <a:off x="1398451" y="2012951"/>
                <a:ext cx="518255" cy="340828"/>
                <a:chOff x="1398451" y="2012951"/>
                <a:chExt cx="518255" cy="340828"/>
              </a:xfrm>
            </p:grpSpPr>
            <p:sp>
              <p:nvSpPr>
                <p:cNvPr id="3765" name="Google Shape;3765;p5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66" name="Google Shape;3766;p53"/>
                <p:cNvGrpSpPr/>
                <p:nvPr/>
              </p:nvGrpSpPr>
              <p:grpSpPr>
                <a:xfrm>
                  <a:off x="1616453" y="2012951"/>
                  <a:ext cx="300253" cy="340828"/>
                  <a:chOff x="1616453" y="2013538"/>
                  <a:chExt cx="300253" cy="340828"/>
                </a:xfrm>
              </p:grpSpPr>
              <p:sp>
                <p:nvSpPr>
                  <p:cNvPr id="3767" name="Google Shape;3767;p5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4" name="Google Shape;3774;p53"/>
                  <p:cNvGrpSpPr/>
                  <p:nvPr/>
                </p:nvGrpSpPr>
                <p:grpSpPr>
                  <a:xfrm>
                    <a:off x="1839639" y="2013538"/>
                    <a:ext cx="77067" cy="340828"/>
                    <a:chOff x="1839639" y="2013538"/>
                    <a:chExt cx="77067" cy="340828"/>
                  </a:xfrm>
                </p:grpSpPr>
                <p:sp>
                  <p:nvSpPr>
                    <p:cNvPr id="3775" name="Google Shape;3775;p5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777" name="Google Shape;3777;p53"/>
          <p:cNvGrpSpPr/>
          <p:nvPr/>
        </p:nvGrpSpPr>
        <p:grpSpPr>
          <a:xfrm>
            <a:off x="721126" y="3399508"/>
            <a:ext cx="1368681" cy="682918"/>
            <a:chOff x="724986" y="3605478"/>
            <a:chExt cx="1368681" cy="682918"/>
          </a:xfrm>
        </p:grpSpPr>
        <p:grpSp>
          <p:nvGrpSpPr>
            <p:cNvPr id="3778" name="Google Shape;3778;p53"/>
            <p:cNvGrpSpPr/>
            <p:nvPr/>
          </p:nvGrpSpPr>
          <p:grpSpPr>
            <a:xfrm>
              <a:off x="1289102" y="3823629"/>
              <a:ext cx="240442" cy="250435"/>
              <a:chOff x="-165066" y="3843615"/>
              <a:chExt cx="221259" cy="230455"/>
            </a:xfrm>
          </p:grpSpPr>
          <p:sp>
            <p:nvSpPr>
              <p:cNvPr id="3779" name="Google Shape;3779;p5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9" name="Google Shape;3799;p53"/>
            <p:cNvGrpSpPr/>
            <p:nvPr/>
          </p:nvGrpSpPr>
          <p:grpSpPr>
            <a:xfrm>
              <a:off x="724986" y="3605478"/>
              <a:ext cx="1368681" cy="682918"/>
              <a:chOff x="724986" y="3605478"/>
              <a:chExt cx="1368681" cy="682918"/>
            </a:xfrm>
          </p:grpSpPr>
          <p:grpSp>
            <p:nvGrpSpPr>
              <p:cNvPr id="3800" name="Google Shape;3800;p53"/>
              <p:cNvGrpSpPr/>
              <p:nvPr/>
            </p:nvGrpSpPr>
            <p:grpSpPr>
              <a:xfrm>
                <a:off x="1498221" y="4047614"/>
                <a:ext cx="529172" cy="240783"/>
                <a:chOff x="1498221" y="4047614"/>
                <a:chExt cx="529172" cy="240783"/>
              </a:xfrm>
            </p:grpSpPr>
            <p:grpSp>
              <p:nvGrpSpPr>
                <p:cNvPr id="3801" name="Google Shape;3801;p53"/>
                <p:cNvGrpSpPr/>
                <p:nvPr/>
              </p:nvGrpSpPr>
              <p:grpSpPr>
                <a:xfrm>
                  <a:off x="1826655" y="4224370"/>
                  <a:ext cx="200738" cy="25631"/>
                  <a:chOff x="1826655" y="4224370"/>
                  <a:chExt cx="200738" cy="25631"/>
                </a:xfrm>
              </p:grpSpPr>
              <p:sp>
                <p:nvSpPr>
                  <p:cNvPr id="3802" name="Google Shape;3802;p5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4" name="Google Shape;3804;p53"/>
                <p:cNvGrpSpPr/>
                <p:nvPr/>
              </p:nvGrpSpPr>
              <p:grpSpPr>
                <a:xfrm>
                  <a:off x="1498221" y="4047614"/>
                  <a:ext cx="328444" cy="240783"/>
                  <a:chOff x="1498221" y="4047614"/>
                  <a:chExt cx="328444" cy="240783"/>
                </a:xfrm>
              </p:grpSpPr>
              <p:sp>
                <p:nvSpPr>
                  <p:cNvPr id="3805" name="Google Shape;3805;p5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6" name="Google Shape;3806;p53"/>
                  <p:cNvGrpSpPr/>
                  <p:nvPr/>
                </p:nvGrpSpPr>
                <p:grpSpPr>
                  <a:xfrm>
                    <a:off x="1498221" y="4047614"/>
                    <a:ext cx="150566" cy="190416"/>
                    <a:chOff x="1498221" y="4047614"/>
                    <a:chExt cx="150566" cy="190416"/>
                  </a:xfrm>
                </p:grpSpPr>
                <p:sp>
                  <p:nvSpPr>
                    <p:cNvPr id="3807" name="Google Shape;3807;p5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09" name="Google Shape;3809;p53"/>
              <p:cNvGrpSpPr/>
              <p:nvPr/>
            </p:nvGrpSpPr>
            <p:grpSpPr>
              <a:xfrm>
                <a:off x="1560718" y="3800594"/>
                <a:ext cx="532948" cy="302090"/>
                <a:chOff x="1560718" y="3800594"/>
                <a:chExt cx="532948" cy="302090"/>
              </a:xfrm>
            </p:grpSpPr>
            <p:grpSp>
              <p:nvGrpSpPr>
                <p:cNvPr id="3810" name="Google Shape;3810;p53"/>
                <p:cNvGrpSpPr/>
                <p:nvPr/>
              </p:nvGrpSpPr>
              <p:grpSpPr>
                <a:xfrm>
                  <a:off x="1912179" y="3827344"/>
                  <a:ext cx="181487" cy="25631"/>
                  <a:chOff x="1912179" y="3827344"/>
                  <a:chExt cx="181487" cy="25631"/>
                </a:xfrm>
              </p:grpSpPr>
              <p:sp>
                <p:nvSpPr>
                  <p:cNvPr id="3811" name="Google Shape;3811;p5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3" name="Google Shape;3813;p53"/>
                <p:cNvGrpSpPr/>
                <p:nvPr/>
              </p:nvGrpSpPr>
              <p:grpSpPr>
                <a:xfrm>
                  <a:off x="1912179" y="4044505"/>
                  <a:ext cx="181487" cy="25622"/>
                  <a:chOff x="1912179" y="4044506"/>
                  <a:chExt cx="181487" cy="25622"/>
                </a:xfrm>
              </p:grpSpPr>
              <p:sp>
                <p:nvSpPr>
                  <p:cNvPr id="3814" name="Google Shape;3814;p5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6" name="Google Shape;3816;p53"/>
                <p:cNvGrpSpPr/>
                <p:nvPr/>
              </p:nvGrpSpPr>
              <p:grpSpPr>
                <a:xfrm>
                  <a:off x="1560718" y="3800594"/>
                  <a:ext cx="351472" cy="302090"/>
                  <a:chOff x="1560718" y="3800594"/>
                  <a:chExt cx="351472" cy="302090"/>
                </a:xfrm>
              </p:grpSpPr>
              <p:grpSp>
                <p:nvGrpSpPr>
                  <p:cNvPr id="3817" name="Google Shape;3817;p53"/>
                  <p:cNvGrpSpPr/>
                  <p:nvPr/>
                </p:nvGrpSpPr>
                <p:grpSpPr>
                  <a:xfrm>
                    <a:off x="1560718" y="3842857"/>
                    <a:ext cx="173586" cy="217131"/>
                    <a:chOff x="1560718" y="3842857"/>
                    <a:chExt cx="173586" cy="217131"/>
                  </a:xfrm>
                </p:grpSpPr>
                <p:sp>
                  <p:nvSpPr>
                    <p:cNvPr id="3818" name="Google Shape;3818;p5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21" name="Google Shape;3821;p5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23" name="Google Shape;3823;p5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4" name="Google Shape;3824;p53"/>
              <p:cNvGrpSpPr/>
              <p:nvPr/>
            </p:nvGrpSpPr>
            <p:grpSpPr>
              <a:xfrm>
                <a:off x="785350" y="3605478"/>
                <a:ext cx="535311" cy="249245"/>
                <a:chOff x="785350" y="3605478"/>
                <a:chExt cx="535311" cy="249245"/>
              </a:xfrm>
            </p:grpSpPr>
            <p:grpSp>
              <p:nvGrpSpPr>
                <p:cNvPr id="3825" name="Google Shape;3825;p53"/>
                <p:cNvGrpSpPr/>
                <p:nvPr/>
              </p:nvGrpSpPr>
              <p:grpSpPr>
                <a:xfrm>
                  <a:off x="785350" y="3605478"/>
                  <a:ext cx="376191" cy="102736"/>
                  <a:chOff x="785350" y="3605478"/>
                  <a:chExt cx="376191" cy="102736"/>
                </a:xfrm>
              </p:grpSpPr>
              <p:sp>
                <p:nvSpPr>
                  <p:cNvPr id="3826" name="Google Shape;3826;p5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9" name="Google Shape;3829;p53"/>
                <p:cNvGrpSpPr/>
                <p:nvPr/>
              </p:nvGrpSpPr>
              <p:grpSpPr>
                <a:xfrm>
                  <a:off x="1161530" y="3655851"/>
                  <a:ext cx="159131" cy="198872"/>
                  <a:chOff x="1161530" y="3655851"/>
                  <a:chExt cx="159131" cy="198872"/>
                </a:xfrm>
              </p:grpSpPr>
              <p:sp>
                <p:nvSpPr>
                  <p:cNvPr id="3830" name="Google Shape;3830;p5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2" name="Google Shape;3832;p53"/>
              <p:cNvGrpSpPr/>
              <p:nvPr/>
            </p:nvGrpSpPr>
            <p:grpSpPr>
              <a:xfrm>
                <a:off x="785350" y="4047614"/>
                <a:ext cx="535311" cy="240783"/>
                <a:chOff x="785350" y="4047614"/>
                <a:chExt cx="535311" cy="240783"/>
              </a:xfrm>
            </p:grpSpPr>
            <p:grpSp>
              <p:nvGrpSpPr>
                <p:cNvPr id="3833" name="Google Shape;3833;p53"/>
                <p:cNvGrpSpPr/>
                <p:nvPr/>
              </p:nvGrpSpPr>
              <p:grpSpPr>
                <a:xfrm>
                  <a:off x="1161636" y="4047614"/>
                  <a:ext cx="159025" cy="190415"/>
                  <a:chOff x="1161636" y="4047614"/>
                  <a:chExt cx="159025" cy="190415"/>
                </a:xfrm>
              </p:grpSpPr>
              <p:sp>
                <p:nvSpPr>
                  <p:cNvPr id="3834" name="Google Shape;3834;p5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6" name="Google Shape;3836;p53"/>
                <p:cNvGrpSpPr/>
                <p:nvPr/>
              </p:nvGrpSpPr>
              <p:grpSpPr>
                <a:xfrm>
                  <a:off x="785350" y="4185661"/>
                  <a:ext cx="376191" cy="102736"/>
                  <a:chOff x="785350" y="4185661"/>
                  <a:chExt cx="376191" cy="102736"/>
                </a:xfrm>
              </p:grpSpPr>
              <p:sp>
                <p:nvSpPr>
                  <p:cNvPr id="3837" name="Google Shape;3837;p5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40" name="Google Shape;3840;p53"/>
              <p:cNvGrpSpPr/>
              <p:nvPr/>
            </p:nvGrpSpPr>
            <p:grpSpPr>
              <a:xfrm>
                <a:off x="1501054" y="3605478"/>
                <a:ext cx="526340" cy="249240"/>
                <a:chOff x="1501054" y="3605478"/>
                <a:chExt cx="526340" cy="249240"/>
              </a:xfrm>
            </p:grpSpPr>
            <p:grpSp>
              <p:nvGrpSpPr>
                <p:cNvPr id="3841" name="Google Shape;3841;p53"/>
                <p:cNvGrpSpPr/>
                <p:nvPr/>
              </p:nvGrpSpPr>
              <p:grpSpPr>
                <a:xfrm>
                  <a:off x="1834208" y="3643867"/>
                  <a:ext cx="193185" cy="25622"/>
                  <a:chOff x="1834208" y="3643867"/>
                  <a:chExt cx="193185" cy="25622"/>
                </a:xfrm>
              </p:grpSpPr>
              <p:sp>
                <p:nvSpPr>
                  <p:cNvPr id="3842" name="Google Shape;3842;p5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53"/>
                <p:cNvGrpSpPr/>
                <p:nvPr/>
              </p:nvGrpSpPr>
              <p:grpSpPr>
                <a:xfrm>
                  <a:off x="1501054" y="3605478"/>
                  <a:ext cx="333165" cy="249240"/>
                  <a:chOff x="1501054" y="3605478"/>
                  <a:chExt cx="333165" cy="249240"/>
                </a:xfrm>
              </p:grpSpPr>
              <p:sp>
                <p:nvSpPr>
                  <p:cNvPr id="3845" name="Google Shape;3845;p5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6" name="Google Shape;3846;p53"/>
                  <p:cNvGrpSpPr/>
                  <p:nvPr/>
                </p:nvGrpSpPr>
                <p:grpSpPr>
                  <a:xfrm>
                    <a:off x="1501054" y="3655851"/>
                    <a:ext cx="155286" cy="198867"/>
                    <a:chOff x="1501054" y="3655851"/>
                    <a:chExt cx="155286" cy="198867"/>
                  </a:xfrm>
                </p:grpSpPr>
                <p:sp>
                  <p:nvSpPr>
                    <p:cNvPr id="3847" name="Google Shape;3847;p5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49" name="Google Shape;3849;p53"/>
              <p:cNvGrpSpPr/>
              <p:nvPr/>
            </p:nvGrpSpPr>
            <p:grpSpPr>
              <a:xfrm>
                <a:off x="724986" y="3800594"/>
                <a:ext cx="532950" cy="302090"/>
                <a:chOff x="724986" y="3800594"/>
                <a:chExt cx="532950" cy="302090"/>
              </a:xfrm>
            </p:grpSpPr>
            <p:grpSp>
              <p:nvGrpSpPr>
                <p:cNvPr id="3850" name="Google Shape;3850;p53"/>
                <p:cNvGrpSpPr/>
                <p:nvPr/>
              </p:nvGrpSpPr>
              <p:grpSpPr>
                <a:xfrm>
                  <a:off x="724986" y="4044367"/>
                  <a:ext cx="181314" cy="25626"/>
                  <a:chOff x="724986" y="4044367"/>
                  <a:chExt cx="181314" cy="25626"/>
                </a:xfrm>
              </p:grpSpPr>
              <p:sp>
                <p:nvSpPr>
                  <p:cNvPr id="3851" name="Google Shape;3851;p5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3" name="Google Shape;3853;p53"/>
                <p:cNvGrpSpPr/>
                <p:nvPr/>
              </p:nvGrpSpPr>
              <p:grpSpPr>
                <a:xfrm>
                  <a:off x="906290" y="3800594"/>
                  <a:ext cx="351646" cy="302090"/>
                  <a:chOff x="906290" y="3800594"/>
                  <a:chExt cx="351646" cy="302090"/>
                </a:xfrm>
              </p:grpSpPr>
              <p:grpSp>
                <p:nvGrpSpPr>
                  <p:cNvPr id="3854" name="Google Shape;3854;p53"/>
                  <p:cNvGrpSpPr/>
                  <p:nvPr/>
                </p:nvGrpSpPr>
                <p:grpSpPr>
                  <a:xfrm>
                    <a:off x="1084172" y="3842857"/>
                    <a:ext cx="173764" cy="217131"/>
                    <a:chOff x="1084172" y="3842857"/>
                    <a:chExt cx="173764" cy="217131"/>
                  </a:xfrm>
                </p:grpSpPr>
                <p:grpSp>
                  <p:nvGrpSpPr>
                    <p:cNvPr id="3855" name="Google Shape;3855;p53"/>
                    <p:cNvGrpSpPr/>
                    <p:nvPr/>
                  </p:nvGrpSpPr>
                  <p:grpSpPr>
                    <a:xfrm>
                      <a:off x="1156862" y="3936509"/>
                      <a:ext cx="101073" cy="25622"/>
                      <a:chOff x="1156862" y="3936509"/>
                      <a:chExt cx="101073" cy="25622"/>
                    </a:xfrm>
                  </p:grpSpPr>
                  <p:sp>
                    <p:nvSpPr>
                      <p:cNvPr id="3856" name="Google Shape;3856;p5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8" name="Google Shape;3858;p5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9" name="Google Shape;3859;p5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1" name="Google Shape;3861;p53"/>
                <p:cNvGrpSpPr/>
                <p:nvPr/>
              </p:nvGrpSpPr>
              <p:grpSpPr>
                <a:xfrm>
                  <a:off x="724986" y="3830189"/>
                  <a:ext cx="189533" cy="25626"/>
                  <a:chOff x="724986" y="3830189"/>
                  <a:chExt cx="189533" cy="25626"/>
                </a:xfrm>
              </p:grpSpPr>
              <p:sp>
                <p:nvSpPr>
                  <p:cNvPr id="3862" name="Google Shape;3862;p5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864" name="Google Shape;3864;p53"/>
          <p:cNvGrpSpPr/>
          <p:nvPr/>
        </p:nvGrpSpPr>
        <p:grpSpPr>
          <a:xfrm>
            <a:off x="2249438" y="2249669"/>
            <a:ext cx="948701" cy="935378"/>
            <a:chOff x="2253298" y="2428317"/>
            <a:chExt cx="948701" cy="935378"/>
          </a:xfrm>
        </p:grpSpPr>
        <p:sp>
          <p:nvSpPr>
            <p:cNvPr id="3865" name="Google Shape;3865;p5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1" name="Shape 3901"/>
        <p:cNvGrpSpPr/>
        <p:nvPr/>
      </p:nvGrpSpPr>
      <p:grpSpPr>
        <a:xfrm>
          <a:off x="0" y="0"/>
          <a:ext cx="0" cy="0"/>
          <a:chOff x="0" y="0"/>
          <a:chExt cx="0" cy="0"/>
        </a:xfrm>
      </p:grpSpPr>
      <p:graphicFrame>
        <p:nvGraphicFramePr>
          <p:cNvPr id="3902" name="Google Shape;3902;p54"/>
          <p:cNvGraphicFramePr/>
          <p:nvPr/>
        </p:nvGraphicFramePr>
        <p:xfrm>
          <a:off x="3342575" y="2130461"/>
          <a:ext cx="3000000" cy="3000000"/>
        </p:xfrm>
        <a:graphic>
          <a:graphicData uri="http://schemas.openxmlformats.org/drawingml/2006/table">
            <a:tbl>
              <a:tblPr>
                <a:noFill/>
                <a:tableStyleId>{AA274127-712D-4779-9C74-E336F894FF8F}</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903" name="Google Shape;3903;p54"/>
          <p:cNvGrpSpPr/>
          <p:nvPr/>
        </p:nvGrpSpPr>
        <p:grpSpPr>
          <a:xfrm>
            <a:off x="3339745" y="952988"/>
            <a:ext cx="2363393" cy="1017867"/>
            <a:chOff x="3292400" y="1219146"/>
            <a:chExt cx="2615240" cy="1110239"/>
          </a:xfrm>
        </p:grpSpPr>
        <p:sp>
          <p:nvSpPr>
            <p:cNvPr id="3904" name="Google Shape;3904;p5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905" name="Google Shape;3905;p5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06" name="Google Shape;3906;p5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907" name="Google Shape;3907;p5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908" name="Google Shape;3908;p5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909" name="Google Shape;3909;p5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910" name="Google Shape;3910;p5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911" name="Google Shape;3911;p5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912" name="Google Shape;3912;p5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913" name="Google Shape;3913;p5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914" name="Google Shape;3914;p5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915" name="Google Shape;3915;p5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916" name="Google Shape;3916;p5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917" name="Google Shape;3917;p5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918" name="Google Shape;3918;p54"/>
            <p:cNvGrpSpPr/>
            <p:nvPr/>
          </p:nvGrpSpPr>
          <p:grpSpPr>
            <a:xfrm>
              <a:off x="3748438" y="1378608"/>
              <a:ext cx="2159202" cy="903971"/>
              <a:chOff x="1683525" y="2179850"/>
              <a:chExt cx="4519050" cy="2134525"/>
            </a:xfrm>
          </p:grpSpPr>
          <p:sp>
            <p:nvSpPr>
              <p:cNvPr id="3919" name="Google Shape;3919;p5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0" name="Google Shape;3920;p5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1" name="Google Shape;3921;p5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2" name="Google Shape;3922;p5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3" name="Google Shape;3923;p5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4" name="Google Shape;3924;p5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5" name="Google Shape;3925;p5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6" name="Google Shape;3926;p5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7" name="Google Shape;3927;p5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8" name="Google Shape;3928;p5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29" name="Google Shape;3929;p5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930" name="Google Shape;3930;p5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931" name="Google Shape;3931;p54"/>
          <p:cNvGraphicFramePr/>
          <p:nvPr/>
        </p:nvGraphicFramePr>
        <p:xfrm>
          <a:off x="5935838" y="2130461"/>
          <a:ext cx="3000000" cy="3000000"/>
        </p:xfrm>
        <a:graphic>
          <a:graphicData uri="http://schemas.openxmlformats.org/drawingml/2006/table">
            <a:tbl>
              <a:tblPr>
                <a:noFill/>
                <a:tableStyleId>{AA274127-712D-4779-9C74-E336F894FF8F}</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932" name="Google Shape;3932;p54"/>
          <p:cNvGrpSpPr/>
          <p:nvPr/>
        </p:nvGrpSpPr>
        <p:grpSpPr>
          <a:xfrm>
            <a:off x="5910045" y="3189058"/>
            <a:ext cx="2522867" cy="1001454"/>
            <a:chOff x="1904318" y="789980"/>
            <a:chExt cx="1489472" cy="606868"/>
          </a:xfrm>
        </p:grpSpPr>
        <p:cxnSp>
          <p:nvCxnSpPr>
            <p:cNvPr id="3933" name="Google Shape;3933;p5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934" name="Google Shape;3934;p5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935" name="Google Shape;3935;p5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936" name="Google Shape;3936;p5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937" name="Google Shape;3937;p5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938" name="Google Shape;3938;p5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939" name="Google Shape;3939;p5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940" name="Google Shape;3940;p5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4"/>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947" name="Google Shape;3947;p54"/>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948" name="Google Shape;3948;p54"/>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949" name="Google Shape;3949;p5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0" name="Google Shape;3950;p54"/>
          <p:cNvGrpSpPr/>
          <p:nvPr/>
        </p:nvGrpSpPr>
        <p:grpSpPr>
          <a:xfrm>
            <a:off x="712562" y="998017"/>
            <a:ext cx="2394370" cy="976502"/>
            <a:chOff x="749309" y="1112739"/>
            <a:chExt cx="2371603" cy="976502"/>
          </a:xfrm>
        </p:grpSpPr>
        <p:sp>
          <p:nvSpPr>
            <p:cNvPr id="3951" name="Google Shape;3951;p5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983" name="Google Shape;3983;p54"/>
          <p:cNvGraphicFramePr/>
          <p:nvPr/>
        </p:nvGraphicFramePr>
        <p:xfrm>
          <a:off x="5935863" y="996311"/>
          <a:ext cx="3000000" cy="3000000"/>
        </p:xfrm>
        <a:graphic>
          <a:graphicData uri="http://schemas.openxmlformats.org/drawingml/2006/table">
            <a:tbl>
              <a:tblPr>
                <a:noFill/>
                <a:tableStyleId>{AA274127-712D-4779-9C74-E336F894FF8F}</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3984" name="Google Shape;3984;p54"/>
          <p:cNvGrpSpPr/>
          <p:nvPr/>
        </p:nvGrpSpPr>
        <p:grpSpPr>
          <a:xfrm>
            <a:off x="4086505" y="2517104"/>
            <a:ext cx="1517436" cy="74460"/>
            <a:chOff x="3980086" y="2804397"/>
            <a:chExt cx="1227600" cy="66900"/>
          </a:xfrm>
        </p:grpSpPr>
        <p:sp>
          <p:nvSpPr>
            <p:cNvPr id="3985" name="Google Shape;3985;p5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54"/>
          <p:cNvGrpSpPr/>
          <p:nvPr/>
        </p:nvGrpSpPr>
        <p:grpSpPr>
          <a:xfrm>
            <a:off x="4711569" y="2809692"/>
            <a:ext cx="892956" cy="74460"/>
            <a:chOff x="3980086" y="2804397"/>
            <a:chExt cx="1227600" cy="66900"/>
          </a:xfrm>
        </p:grpSpPr>
        <p:sp>
          <p:nvSpPr>
            <p:cNvPr id="3988" name="Google Shape;3988;p5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0" name="Google Shape;3990;p54"/>
          <p:cNvGrpSpPr/>
          <p:nvPr/>
        </p:nvGrpSpPr>
        <p:grpSpPr>
          <a:xfrm>
            <a:off x="3344661" y="3168575"/>
            <a:ext cx="2363244" cy="1005943"/>
            <a:chOff x="3358415" y="3361302"/>
            <a:chExt cx="2363244" cy="1024695"/>
          </a:xfrm>
        </p:grpSpPr>
        <p:grpSp>
          <p:nvGrpSpPr>
            <p:cNvPr id="3991" name="Google Shape;3991;p54"/>
            <p:cNvGrpSpPr/>
            <p:nvPr/>
          </p:nvGrpSpPr>
          <p:grpSpPr>
            <a:xfrm>
              <a:off x="3358415" y="3361302"/>
              <a:ext cx="441300" cy="1024695"/>
              <a:chOff x="3358415" y="3361302"/>
              <a:chExt cx="441300" cy="1024695"/>
            </a:xfrm>
          </p:grpSpPr>
          <p:sp>
            <p:nvSpPr>
              <p:cNvPr id="3992" name="Google Shape;3992;p5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8" name="Google Shape;3998;p54"/>
            <p:cNvGrpSpPr/>
            <p:nvPr/>
          </p:nvGrpSpPr>
          <p:grpSpPr>
            <a:xfrm>
              <a:off x="3838901" y="3361302"/>
              <a:ext cx="441300" cy="1024695"/>
              <a:chOff x="3838901" y="3361302"/>
              <a:chExt cx="441300" cy="1024695"/>
            </a:xfrm>
          </p:grpSpPr>
          <p:sp>
            <p:nvSpPr>
              <p:cNvPr id="3999" name="Google Shape;3999;p5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54"/>
            <p:cNvGrpSpPr/>
            <p:nvPr/>
          </p:nvGrpSpPr>
          <p:grpSpPr>
            <a:xfrm>
              <a:off x="4319387" y="3361302"/>
              <a:ext cx="441300" cy="1024695"/>
              <a:chOff x="4319387" y="3361302"/>
              <a:chExt cx="441300" cy="1024695"/>
            </a:xfrm>
          </p:grpSpPr>
          <p:sp>
            <p:nvSpPr>
              <p:cNvPr id="4006" name="Google Shape;4006;p5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2" name="Google Shape;4012;p54"/>
            <p:cNvGrpSpPr/>
            <p:nvPr/>
          </p:nvGrpSpPr>
          <p:grpSpPr>
            <a:xfrm>
              <a:off x="4799873" y="3361302"/>
              <a:ext cx="441300" cy="1024695"/>
              <a:chOff x="4799873" y="3361302"/>
              <a:chExt cx="441300" cy="1024695"/>
            </a:xfrm>
          </p:grpSpPr>
          <p:sp>
            <p:nvSpPr>
              <p:cNvPr id="4013" name="Google Shape;4013;p5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54"/>
            <p:cNvGrpSpPr/>
            <p:nvPr/>
          </p:nvGrpSpPr>
          <p:grpSpPr>
            <a:xfrm>
              <a:off x="5280360" y="3361302"/>
              <a:ext cx="441300" cy="1024695"/>
              <a:chOff x="5280360" y="3361302"/>
              <a:chExt cx="441300" cy="1024695"/>
            </a:xfrm>
          </p:grpSpPr>
          <p:sp>
            <p:nvSpPr>
              <p:cNvPr id="4020" name="Google Shape;4020;p5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026" name="Google Shape;4026;p54"/>
          <p:cNvGraphicFramePr/>
          <p:nvPr/>
        </p:nvGraphicFramePr>
        <p:xfrm>
          <a:off x="711088" y="2130461"/>
          <a:ext cx="3000000" cy="3000000"/>
        </p:xfrm>
        <a:graphic>
          <a:graphicData uri="http://schemas.openxmlformats.org/drawingml/2006/table">
            <a:tbl>
              <a:tblPr>
                <a:noFill/>
                <a:tableStyleId>{AA274127-712D-4779-9C74-E336F894FF8F}</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027" name="Google Shape;4027;p54"/>
          <p:cNvGrpSpPr/>
          <p:nvPr/>
        </p:nvGrpSpPr>
        <p:grpSpPr>
          <a:xfrm>
            <a:off x="712613" y="3180186"/>
            <a:ext cx="2403614" cy="1005900"/>
            <a:chOff x="726450" y="3372825"/>
            <a:chExt cx="2403614" cy="1005900"/>
          </a:xfrm>
        </p:grpSpPr>
        <p:grpSp>
          <p:nvGrpSpPr>
            <p:cNvPr id="4028" name="Google Shape;4028;p54"/>
            <p:cNvGrpSpPr/>
            <p:nvPr/>
          </p:nvGrpSpPr>
          <p:grpSpPr>
            <a:xfrm>
              <a:off x="726450" y="3696000"/>
              <a:ext cx="2403614" cy="500898"/>
              <a:chOff x="726450" y="3696000"/>
              <a:chExt cx="2403614" cy="500898"/>
            </a:xfrm>
          </p:grpSpPr>
          <p:sp>
            <p:nvSpPr>
              <p:cNvPr id="4029" name="Google Shape;4029;p5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030" name="Google Shape;4030;p5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031" name="Google Shape;4031;p54"/>
            <p:cNvGrpSpPr/>
            <p:nvPr/>
          </p:nvGrpSpPr>
          <p:grpSpPr>
            <a:xfrm>
              <a:off x="1348050" y="3372825"/>
              <a:ext cx="1720425" cy="1005900"/>
              <a:chOff x="1348050" y="3372825"/>
              <a:chExt cx="1720425" cy="1005900"/>
            </a:xfrm>
          </p:grpSpPr>
          <p:sp>
            <p:nvSpPr>
              <p:cNvPr id="4032" name="Google Shape;4032;p5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033" name="Google Shape;4033;p5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034" name="Google Shape;4034;p5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035" name="Google Shape;4035;p5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036" name="Google Shape;4036;p5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037" name="Google Shape;4037;p54"/>
            <p:cNvGrpSpPr/>
            <p:nvPr/>
          </p:nvGrpSpPr>
          <p:grpSpPr>
            <a:xfrm>
              <a:off x="1455707" y="3731058"/>
              <a:ext cx="1491150" cy="417657"/>
              <a:chOff x="1455707" y="3731058"/>
              <a:chExt cx="1491150" cy="417657"/>
            </a:xfrm>
          </p:grpSpPr>
          <p:grpSp>
            <p:nvGrpSpPr>
              <p:cNvPr id="4038" name="Google Shape;4038;p54"/>
              <p:cNvGrpSpPr/>
              <p:nvPr/>
            </p:nvGrpSpPr>
            <p:grpSpPr>
              <a:xfrm>
                <a:off x="1472938" y="3745828"/>
                <a:ext cx="72126" cy="53788"/>
                <a:chOff x="1472938" y="3745828"/>
                <a:chExt cx="72126" cy="53788"/>
              </a:xfrm>
            </p:grpSpPr>
            <p:sp>
              <p:nvSpPr>
                <p:cNvPr id="4039" name="Google Shape;4039;p5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54"/>
              <p:cNvGrpSpPr/>
              <p:nvPr/>
            </p:nvGrpSpPr>
            <p:grpSpPr>
              <a:xfrm>
                <a:off x="1819181" y="4089633"/>
                <a:ext cx="72126" cy="53788"/>
                <a:chOff x="1819181" y="4089633"/>
                <a:chExt cx="72126" cy="53788"/>
              </a:xfrm>
            </p:grpSpPr>
            <p:sp>
              <p:nvSpPr>
                <p:cNvPr id="4042" name="Google Shape;4042;p5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54"/>
              <p:cNvGrpSpPr/>
              <p:nvPr/>
            </p:nvGrpSpPr>
            <p:grpSpPr>
              <a:xfrm>
                <a:off x="1455707" y="4084171"/>
                <a:ext cx="64321" cy="64544"/>
                <a:chOff x="1455707" y="4084171"/>
                <a:chExt cx="64321" cy="64544"/>
              </a:xfrm>
            </p:grpSpPr>
            <p:sp>
              <p:nvSpPr>
                <p:cNvPr id="4045" name="Google Shape;4045;p5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54"/>
              <p:cNvGrpSpPr/>
              <p:nvPr/>
            </p:nvGrpSpPr>
            <p:grpSpPr>
              <a:xfrm>
                <a:off x="1818610" y="3731058"/>
                <a:ext cx="64321" cy="64544"/>
                <a:chOff x="1818610" y="3731058"/>
                <a:chExt cx="64321" cy="64544"/>
              </a:xfrm>
            </p:grpSpPr>
            <p:sp>
              <p:nvSpPr>
                <p:cNvPr id="4048" name="Google Shape;4048;p5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0" name="Google Shape;4050;p54"/>
              <p:cNvGrpSpPr/>
              <p:nvPr/>
            </p:nvGrpSpPr>
            <p:grpSpPr>
              <a:xfrm>
                <a:off x="2172491" y="4089633"/>
                <a:ext cx="72126" cy="53788"/>
                <a:chOff x="2172491" y="4089633"/>
                <a:chExt cx="72126" cy="53788"/>
              </a:xfrm>
            </p:grpSpPr>
            <p:sp>
              <p:nvSpPr>
                <p:cNvPr id="4051" name="Google Shape;4051;p5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54"/>
              <p:cNvGrpSpPr/>
              <p:nvPr/>
            </p:nvGrpSpPr>
            <p:grpSpPr>
              <a:xfrm>
                <a:off x="2171920" y="3731058"/>
                <a:ext cx="64321" cy="64544"/>
                <a:chOff x="2171920" y="3731058"/>
                <a:chExt cx="64321" cy="64544"/>
              </a:xfrm>
            </p:grpSpPr>
            <p:sp>
              <p:nvSpPr>
                <p:cNvPr id="4054" name="Google Shape;4054;p5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6" name="Google Shape;4056;p54"/>
              <p:cNvGrpSpPr/>
              <p:nvPr/>
            </p:nvGrpSpPr>
            <p:grpSpPr>
              <a:xfrm>
                <a:off x="2874730" y="3745828"/>
                <a:ext cx="72126" cy="53788"/>
                <a:chOff x="2874730" y="3745828"/>
                <a:chExt cx="72126" cy="53788"/>
              </a:xfrm>
            </p:grpSpPr>
            <p:sp>
              <p:nvSpPr>
                <p:cNvPr id="4057" name="Google Shape;4057;p5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9" name="Google Shape;4059;p54"/>
              <p:cNvGrpSpPr/>
              <p:nvPr/>
            </p:nvGrpSpPr>
            <p:grpSpPr>
              <a:xfrm>
                <a:off x="2878589" y="4081481"/>
                <a:ext cx="64321" cy="64544"/>
                <a:chOff x="2878589" y="4081481"/>
                <a:chExt cx="64321" cy="64544"/>
              </a:xfrm>
            </p:grpSpPr>
            <p:sp>
              <p:nvSpPr>
                <p:cNvPr id="4060" name="Google Shape;4060;p5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54"/>
              <p:cNvGrpSpPr/>
              <p:nvPr/>
            </p:nvGrpSpPr>
            <p:grpSpPr>
              <a:xfrm>
                <a:off x="2525796" y="4089633"/>
                <a:ext cx="72126" cy="53788"/>
                <a:chOff x="2525796" y="4089633"/>
                <a:chExt cx="72126" cy="53788"/>
              </a:xfrm>
            </p:grpSpPr>
            <p:sp>
              <p:nvSpPr>
                <p:cNvPr id="4063" name="Google Shape;4063;p5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54"/>
              <p:cNvGrpSpPr/>
              <p:nvPr/>
            </p:nvGrpSpPr>
            <p:grpSpPr>
              <a:xfrm>
                <a:off x="2525225" y="3731058"/>
                <a:ext cx="64321" cy="64544"/>
                <a:chOff x="2525225" y="3731058"/>
                <a:chExt cx="64321" cy="64544"/>
              </a:xfrm>
            </p:grpSpPr>
            <p:sp>
              <p:nvSpPr>
                <p:cNvPr id="4066" name="Google Shape;4066;p5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1" name="Shape 4071"/>
        <p:cNvGrpSpPr/>
        <p:nvPr/>
      </p:nvGrpSpPr>
      <p:grpSpPr>
        <a:xfrm>
          <a:off x="0" y="0"/>
          <a:ext cx="0" cy="0"/>
          <a:chOff x="0" y="0"/>
          <a:chExt cx="0" cy="0"/>
        </a:xfrm>
      </p:grpSpPr>
      <p:grpSp>
        <p:nvGrpSpPr>
          <p:cNvPr id="4072" name="Google Shape;4072;p55"/>
          <p:cNvGrpSpPr/>
          <p:nvPr/>
        </p:nvGrpSpPr>
        <p:grpSpPr>
          <a:xfrm>
            <a:off x="716996" y="971307"/>
            <a:ext cx="845921" cy="690752"/>
            <a:chOff x="732428" y="1198513"/>
            <a:chExt cx="845921" cy="690752"/>
          </a:xfrm>
        </p:grpSpPr>
        <p:grpSp>
          <p:nvGrpSpPr>
            <p:cNvPr id="4073" name="Google Shape;4073;p55"/>
            <p:cNvGrpSpPr/>
            <p:nvPr/>
          </p:nvGrpSpPr>
          <p:grpSpPr>
            <a:xfrm>
              <a:off x="823030" y="1198513"/>
              <a:ext cx="755319" cy="690752"/>
              <a:chOff x="823030" y="1198513"/>
              <a:chExt cx="755319" cy="690752"/>
            </a:xfrm>
          </p:grpSpPr>
          <p:sp>
            <p:nvSpPr>
              <p:cNvPr id="4074" name="Google Shape;4074;p5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6" name="Google Shape;4076;p55"/>
            <p:cNvGrpSpPr/>
            <p:nvPr/>
          </p:nvGrpSpPr>
          <p:grpSpPr>
            <a:xfrm>
              <a:off x="732428" y="1239937"/>
              <a:ext cx="739912" cy="607886"/>
              <a:chOff x="732428" y="1239937"/>
              <a:chExt cx="739912" cy="607886"/>
            </a:xfrm>
          </p:grpSpPr>
          <p:sp>
            <p:nvSpPr>
              <p:cNvPr id="4077" name="Google Shape;4077;p5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9" name="Google Shape;4079;p55"/>
            <p:cNvGrpSpPr/>
            <p:nvPr/>
          </p:nvGrpSpPr>
          <p:grpSpPr>
            <a:xfrm>
              <a:off x="732428" y="1277018"/>
              <a:ext cx="702832" cy="533758"/>
              <a:chOff x="732428" y="1277018"/>
              <a:chExt cx="702832" cy="533758"/>
            </a:xfrm>
          </p:grpSpPr>
          <p:sp>
            <p:nvSpPr>
              <p:cNvPr id="4080" name="Google Shape;4080;p5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2" name="Google Shape;4082;p55"/>
            <p:cNvGrpSpPr/>
            <p:nvPr/>
          </p:nvGrpSpPr>
          <p:grpSpPr>
            <a:xfrm>
              <a:off x="931170" y="1306653"/>
              <a:ext cx="647179" cy="474455"/>
              <a:chOff x="931170" y="1306653"/>
              <a:chExt cx="647179" cy="474455"/>
            </a:xfrm>
          </p:grpSpPr>
          <p:sp>
            <p:nvSpPr>
              <p:cNvPr id="4083" name="Google Shape;4083;p5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85" name="Google Shape;4085;p5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6" name="Google Shape;4086;p55"/>
          <p:cNvGrpSpPr/>
          <p:nvPr/>
        </p:nvGrpSpPr>
        <p:grpSpPr>
          <a:xfrm>
            <a:off x="3948605" y="971313"/>
            <a:ext cx="634656" cy="699982"/>
            <a:chOff x="5985650" y="2860025"/>
            <a:chExt cx="1396075" cy="1539775"/>
          </a:xfrm>
        </p:grpSpPr>
        <p:sp>
          <p:nvSpPr>
            <p:cNvPr id="4087" name="Google Shape;4087;p5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9" name="Google Shape;4119;p55"/>
          <p:cNvGrpSpPr/>
          <p:nvPr/>
        </p:nvGrpSpPr>
        <p:grpSpPr>
          <a:xfrm>
            <a:off x="4704254" y="971307"/>
            <a:ext cx="725845" cy="699975"/>
            <a:chOff x="4249973" y="1201875"/>
            <a:chExt cx="1958568" cy="1888762"/>
          </a:xfrm>
        </p:grpSpPr>
        <p:sp>
          <p:nvSpPr>
            <p:cNvPr id="4120" name="Google Shape;4120;p5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1" name="Google Shape;4121;p55"/>
            <p:cNvGrpSpPr/>
            <p:nvPr/>
          </p:nvGrpSpPr>
          <p:grpSpPr>
            <a:xfrm>
              <a:off x="5853086" y="1789142"/>
              <a:ext cx="355454" cy="1048099"/>
              <a:chOff x="5576108" y="2016725"/>
              <a:chExt cx="565200" cy="1666560"/>
            </a:xfrm>
          </p:grpSpPr>
          <p:sp>
            <p:nvSpPr>
              <p:cNvPr id="4122" name="Google Shape;4122;p5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123" name="Google Shape;4123;p5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4" name="Google Shape;4124;p55"/>
            <p:cNvGrpSpPr/>
            <p:nvPr/>
          </p:nvGrpSpPr>
          <p:grpSpPr>
            <a:xfrm>
              <a:off x="4869455" y="2691676"/>
              <a:ext cx="1013897" cy="398961"/>
              <a:chOff x="4012057" y="3451825"/>
              <a:chExt cx="1612175" cy="634379"/>
            </a:xfrm>
          </p:grpSpPr>
          <p:sp>
            <p:nvSpPr>
              <p:cNvPr id="4125" name="Google Shape;4125;p5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126" name="Google Shape;4126;p5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7" name="Google Shape;4127;p55"/>
            <p:cNvGrpSpPr/>
            <p:nvPr/>
          </p:nvGrpSpPr>
          <p:grpSpPr>
            <a:xfrm>
              <a:off x="4276937" y="2155961"/>
              <a:ext cx="651965" cy="891358"/>
              <a:chOff x="3069908" y="2599997"/>
              <a:chExt cx="1036675" cy="1417328"/>
            </a:xfrm>
          </p:grpSpPr>
          <p:sp>
            <p:nvSpPr>
              <p:cNvPr id="4128" name="Google Shape;4128;p5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129" name="Google Shape;4129;p5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0" name="Google Shape;4130;p55"/>
            <p:cNvGrpSpPr/>
            <p:nvPr/>
          </p:nvGrpSpPr>
          <p:grpSpPr>
            <a:xfrm>
              <a:off x="5054918" y="1201875"/>
              <a:ext cx="999548" cy="602711"/>
              <a:chOff x="4306958" y="1082925"/>
              <a:chExt cx="1589359" cy="958358"/>
            </a:xfrm>
          </p:grpSpPr>
          <p:sp>
            <p:nvSpPr>
              <p:cNvPr id="4131" name="Google Shape;4131;p5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132" name="Google Shape;4132;p5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3" name="Google Shape;4133;p55"/>
            <p:cNvGrpSpPr/>
            <p:nvPr/>
          </p:nvGrpSpPr>
          <p:grpSpPr>
            <a:xfrm>
              <a:off x="4249973" y="1303451"/>
              <a:ext cx="799317" cy="841334"/>
              <a:chOff x="3027033" y="1244439"/>
              <a:chExt cx="1270977" cy="1337786"/>
            </a:xfrm>
          </p:grpSpPr>
          <p:sp>
            <p:nvSpPr>
              <p:cNvPr id="4134" name="Google Shape;4134;p5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135" name="Google Shape;4135;p5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36" name="Google Shape;4136;p55"/>
          <p:cNvGrpSpPr/>
          <p:nvPr/>
        </p:nvGrpSpPr>
        <p:grpSpPr>
          <a:xfrm>
            <a:off x="4057119" y="1858087"/>
            <a:ext cx="750769" cy="683784"/>
            <a:chOff x="4204684" y="2104422"/>
            <a:chExt cx="699822" cy="637382"/>
          </a:xfrm>
        </p:grpSpPr>
        <p:grpSp>
          <p:nvGrpSpPr>
            <p:cNvPr id="4137" name="Google Shape;4137;p55"/>
            <p:cNvGrpSpPr/>
            <p:nvPr/>
          </p:nvGrpSpPr>
          <p:grpSpPr>
            <a:xfrm>
              <a:off x="4204684" y="2430067"/>
              <a:ext cx="342957" cy="311738"/>
              <a:chOff x="4204684" y="2430067"/>
              <a:chExt cx="342957" cy="311738"/>
            </a:xfrm>
          </p:grpSpPr>
          <p:sp>
            <p:nvSpPr>
              <p:cNvPr id="4138" name="Google Shape;4138;p5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0" name="Google Shape;4140;p55"/>
            <p:cNvGrpSpPr/>
            <p:nvPr/>
          </p:nvGrpSpPr>
          <p:grpSpPr>
            <a:xfrm>
              <a:off x="4561586" y="2430067"/>
              <a:ext cx="342920" cy="311738"/>
              <a:chOff x="4561586" y="2430067"/>
              <a:chExt cx="342920" cy="311738"/>
            </a:xfrm>
          </p:grpSpPr>
          <p:sp>
            <p:nvSpPr>
              <p:cNvPr id="4141" name="Google Shape;4141;p5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3" name="Google Shape;4143;p55"/>
            <p:cNvGrpSpPr/>
            <p:nvPr/>
          </p:nvGrpSpPr>
          <p:grpSpPr>
            <a:xfrm>
              <a:off x="4561586" y="2104422"/>
              <a:ext cx="342920" cy="311738"/>
              <a:chOff x="4561586" y="2104422"/>
              <a:chExt cx="342920" cy="311738"/>
            </a:xfrm>
          </p:grpSpPr>
          <p:sp>
            <p:nvSpPr>
              <p:cNvPr id="4144" name="Google Shape;4144;p5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6" name="Google Shape;4146;p55"/>
            <p:cNvGrpSpPr/>
            <p:nvPr/>
          </p:nvGrpSpPr>
          <p:grpSpPr>
            <a:xfrm>
              <a:off x="4204684" y="2104422"/>
              <a:ext cx="342957" cy="311664"/>
              <a:chOff x="4204684" y="2104422"/>
              <a:chExt cx="342957" cy="311664"/>
            </a:xfrm>
          </p:grpSpPr>
          <p:sp>
            <p:nvSpPr>
              <p:cNvPr id="4147" name="Google Shape;4147;p5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9" name="Google Shape;4149;p55"/>
          <p:cNvGrpSpPr/>
          <p:nvPr/>
        </p:nvGrpSpPr>
        <p:grpSpPr>
          <a:xfrm>
            <a:off x="5521552" y="971301"/>
            <a:ext cx="660591" cy="688867"/>
            <a:chOff x="5830645" y="1267368"/>
            <a:chExt cx="530340" cy="553040"/>
          </a:xfrm>
        </p:grpSpPr>
        <p:sp>
          <p:nvSpPr>
            <p:cNvPr id="4150" name="Google Shape;4150;p5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1" name="Google Shape;4151;p55"/>
            <p:cNvGrpSpPr/>
            <p:nvPr/>
          </p:nvGrpSpPr>
          <p:grpSpPr>
            <a:xfrm>
              <a:off x="5830645" y="1267368"/>
              <a:ext cx="259743" cy="269909"/>
              <a:chOff x="5830645" y="1267368"/>
              <a:chExt cx="259743" cy="269909"/>
            </a:xfrm>
          </p:grpSpPr>
          <p:sp>
            <p:nvSpPr>
              <p:cNvPr id="4152" name="Google Shape;4152;p5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55"/>
            <p:cNvGrpSpPr/>
            <p:nvPr/>
          </p:nvGrpSpPr>
          <p:grpSpPr>
            <a:xfrm>
              <a:off x="6101293" y="1267368"/>
              <a:ext cx="259692" cy="269909"/>
              <a:chOff x="6101293" y="1267368"/>
              <a:chExt cx="259692" cy="269909"/>
            </a:xfrm>
          </p:grpSpPr>
          <p:sp>
            <p:nvSpPr>
              <p:cNvPr id="4155" name="Google Shape;4155;p5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55"/>
            <p:cNvGrpSpPr/>
            <p:nvPr/>
          </p:nvGrpSpPr>
          <p:grpSpPr>
            <a:xfrm>
              <a:off x="5830645" y="1550500"/>
              <a:ext cx="259692" cy="269909"/>
              <a:chOff x="5830645" y="1550500"/>
              <a:chExt cx="259692" cy="269909"/>
            </a:xfrm>
          </p:grpSpPr>
          <p:sp>
            <p:nvSpPr>
              <p:cNvPr id="4158" name="Google Shape;4158;p5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5"/>
            <p:cNvGrpSpPr/>
            <p:nvPr/>
          </p:nvGrpSpPr>
          <p:grpSpPr>
            <a:xfrm>
              <a:off x="6101293" y="1550500"/>
              <a:ext cx="259692" cy="269909"/>
              <a:chOff x="6101293" y="1550500"/>
              <a:chExt cx="259692" cy="269909"/>
            </a:xfrm>
          </p:grpSpPr>
          <p:sp>
            <p:nvSpPr>
              <p:cNvPr id="4161" name="Google Shape;4161;p5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3" name="Google Shape;4163;p55"/>
          <p:cNvGrpSpPr/>
          <p:nvPr/>
        </p:nvGrpSpPr>
        <p:grpSpPr>
          <a:xfrm>
            <a:off x="723705" y="1861761"/>
            <a:ext cx="697154" cy="679574"/>
            <a:chOff x="2679875" y="2361475"/>
            <a:chExt cx="780425" cy="760575"/>
          </a:xfrm>
        </p:grpSpPr>
        <p:sp>
          <p:nvSpPr>
            <p:cNvPr id="4164" name="Google Shape;4164;p5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55"/>
          <p:cNvGrpSpPr/>
          <p:nvPr/>
        </p:nvGrpSpPr>
        <p:grpSpPr>
          <a:xfrm>
            <a:off x="3122864" y="971353"/>
            <a:ext cx="735829" cy="684547"/>
            <a:chOff x="3351965" y="1148808"/>
            <a:chExt cx="750770" cy="698375"/>
          </a:xfrm>
        </p:grpSpPr>
        <p:grpSp>
          <p:nvGrpSpPr>
            <p:cNvPr id="4171" name="Google Shape;4171;p55"/>
            <p:cNvGrpSpPr/>
            <p:nvPr/>
          </p:nvGrpSpPr>
          <p:grpSpPr>
            <a:xfrm>
              <a:off x="3586796" y="1148808"/>
              <a:ext cx="294857" cy="286830"/>
              <a:chOff x="3750225" y="1774000"/>
              <a:chExt cx="149575" cy="145525"/>
            </a:xfrm>
          </p:grpSpPr>
          <p:sp>
            <p:nvSpPr>
              <p:cNvPr id="4172" name="Google Shape;4172;p5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4" name="Google Shape;4174;p55"/>
            <p:cNvGrpSpPr/>
            <p:nvPr/>
          </p:nvGrpSpPr>
          <p:grpSpPr>
            <a:xfrm>
              <a:off x="3779245" y="1375768"/>
              <a:ext cx="323490" cy="286978"/>
              <a:chOff x="3847850" y="1889150"/>
              <a:chExt cx="164100" cy="145600"/>
            </a:xfrm>
          </p:grpSpPr>
          <p:sp>
            <p:nvSpPr>
              <p:cNvPr id="4175" name="Google Shape;4175;p5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55"/>
            <p:cNvGrpSpPr/>
            <p:nvPr/>
          </p:nvGrpSpPr>
          <p:grpSpPr>
            <a:xfrm>
              <a:off x="3351965" y="1330435"/>
              <a:ext cx="295449" cy="285401"/>
              <a:chOff x="3631100" y="1866150"/>
              <a:chExt cx="149875" cy="144800"/>
            </a:xfrm>
          </p:grpSpPr>
          <p:sp>
            <p:nvSpPr>
              <p:cNvPr id="4178" name="Google Shape;4178;p5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0" name="Google Shape;4180;p55"/>
            <p:cNvGrpSpPr/>
            <p:nvPr/>
          </p:nvGrpSpPr>
          <p:grpSpPr>
            <a:xfrm>
              <a:off x="3548208" y="1560352"/>
              <a:ext cx="294808" cy="286830"/>
              <a:chOff x="3730650" y="1982800"/>
              <a:chExt cx="149550" cy="145525"/>
            </a:xfrm>
          </p:grpSpPr>
          <p:sp>
            <p:nvSpPr>
              <p:cNvPr id="4181" name="Google Shape;4181;p5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3" name="Google Shape;4183;p55"/>
          <p:cNvGrpSpPr/>
          <p:nvPr/>
        </p:nvGrpSpPr>
        <p:grpSpPr>
          <a:xfrm>
            <a:off x="7624517" y="971307"/>
            <a:ext cx="804565" cy="677795"/>
            <a:chOff x="7636443" y="1204988"/>
            <a:chExt cx="804565" cy="677795"/>
          </a:xfrm>
        </p:grpSpPr>
        <p:grpSp>
          <p:nvGrpSpPr>
            <p:cNvPr id="4184" name="Google Shape;4184;p55"/>
            <p:cNvGrpSpPr/>
            <p:nvPr/>
          </p:nvGrpSpPr>
          <p:grpSpPr>
            <a:xfrm>
              <a:off x="7636443" y="1509705"/>
              <a:ext cx="804565" cy="373078"/>
              <a:chOff x="7636443" y="1509705"/>
              <a:chExt cx="804565" cy="373078"/>
            </a:xfrm>
          </p:grpSpPr>
          <p:sp>
            <p:nvSpPr>
              <p:cNvPr id="4185" name="Google Shape;4185;p5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7" name="Google Shape;4187;p55"/>
            <p:cNvGrpSpPr/>
            <p:nvPr/>
          </p:nvGrpSpPr>
          <p:grpSpPr>
            <a:xfrm>
              <a:off x="7636443" y="1408133"/>
              <a:ext cx="804565" cy="373078"/>
              <a:chOff x="7636443" y="1408133"/>
              <a:chExt cx="804565" cy="373078"/>
            </a:xfrm>
          </p:grpSpPr>
          <p:sp>
            <p:nvSpPr>
              <p:cNvPr id="4188" name="Google Shape;4188;p5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55"/>
            <p:cNvGrpSpPr/>
            <p:nvPr/>
          </p:nvGrpSpPr>
          <p:grpSpPr>
            <a:xfrm>
              <a:off x="7636443" y="1306560"/>
              <a:ext cx="804565" cy="373078"/>
              <a:chOff x="7636443" y="1306560"/>
              <a:chExt cx="804565" cy="373078"/>
            </a:xfrm>
          </p:grpSpPr>
          <p:sp>
            <p:nvSpPr>
              <p:cNvPr id="4191" name="Google Shape;4191;p5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3" name="Google Shape;4193;p55"/>
            <p:cNvGrpSpPr/>
            <p:nvPr/>
          </p:nvGrpSpPr>
          <p:grpSpPr>
            <a:xfrm>
              <a:off x="7636443" y="1204988"/>
              <a:ext cx="804565" cy="373078"/>
              <a:chOff x="7636443" y="1204988"/>
              <a:chExt cx="804565" cy="373078"/>
            </a:xfrm>
          </p:grpSpPr>
          <p:sp>
            <p:nvSpPr>
              <p:cNvPr id="4194" name="Google Shape;4194;p5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96" name="Google Shape;4196;p55"/>
          <p:cNvGrpSpPr/>
          <p:nvPr/>
        </p:nvGrpSpPr>
        <p:grpSpPr>
          <a:xfrm>
            <a:off x="4963363" y="1878721"/>
            <a:ext cx="661339" cy="661188"/>
            <a:chOff x="3990000" y="975400"/>
            <a:chExt cx="3934200" cy="3933300"/>
          </a:xfrm>
        </p:grpSpPr>
        <p:sp>
          <p:nvSpPr>
            <p:cNvPr id="4197" name="Google Shape;4197;p5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55"/>
          <p:cNvGrpSpPr/>
          <p:nvPr/>
        </p:nvGrpSpPr>
        <p:grpSpPr>
          <a:xfrm>
            <a:off x="6607011" y="1857359"/>
            <a:ext cx="868881" cy="684241"/>
            <a:chOff x="6598259" y="2078634"/>
            <a:chExt cx="868881" cy="684241"/>
          </a:xfrm>
        </p:grpSpPr>
        <p:sp>
          <p:nvSpPr>
            <p:cNvPr id="4202" name="Google Shape;4202;p5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08" name="Google Shape;4208;p55"/>
            <p:cNvGrpSpPr/>
            <p:nvPr/>
          </p:nvGrpSpPr>
          <p:grpSpPr>
            <a:xfrm>
              <a:off x="6808175" y="2078634"/>
              <a:ext cx="452229" cy="684241"/>
              <a:chOff x="6808175" y="2078634"/>
              <a:chExt cx="452229" cy="684241"/>
            </a:xfrm>
          </p:grpSpPr>
          <p:sp>
            <p:nvSpPr>
              <p:cNvPr id="4209" name="Google Shape;4209;p5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5" name="Google Shape;4215;p55"/>
              <p:cNvGrpSpPr/>
              <p:nvPr/>
            </p:nvGrpSpPr>
            <p:grpSpPr>
              <a:xfrm>
                <a:off x="6821586" y="2078634"/>
                <a:ext cx="426871" cy="684241"/>
                <a:chOff x="6821586" y="2078634"/>
                <a:chExt cx="426871" cy="684241"/>
              </a:xfrm>
            </p:grpSpPr>
            <p:grpSp>
              <p:nvGrpSpPr>
                <p:cNvPr id="4216" name="Google Shape;4216;p55"/>
                <p:cNvGrpSpPr/>
                <p:nvPr/>
              </p:nvGrpSpPr>
              <p:grpSpPr>
                <a:xfrm>
                  <a:off x="6821586" y="2078634"/>
                  <a:ext cx="426871" cy="684241"/>
                  <a:chOff x="6821586" y="2078634"/>
                  <a:chExt cx="426871" cy="684241"/>
                </a:xfrm>
              </p:grpSpPr>
              <p:sp>
                <p:nvSpPr>
                  <p:cNvPr id="4217" name="Google Shape;4217;p5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36" name="Google Shape;4236;p5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242" name="Google Shape;4242;p55"/>
          <p:cNvGrpSpPr/>
          <p:nvPr/>
        </p:nvGrpSpPr>
        <p:grpSpPr>
          <a:xfrm>
            <a:off x="5780178" y="1862968"/>
            <a:ext cx="671358" cy="671358"/>
            <a:chOff x="6535625" y="760425"/>
            <a:chExt cx="1665900" cy="1665900"/>
          </a:xfrm>
        </p:grpSpPr>
        <p:sp>
          <p:nvSpPr>
            <p:cNvPr id="4243" name="Google Shape;4243;p55"/>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5"/>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5"/>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5"/>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7" name="Google Shape;4247;p55"/>
          <p:cNvGrpSpPr/>
          <p:nvPr/>
        </p:nvGrpSpPr>
        <p:grpSpPr>
          <a:xfrm>
            <a:off x="716994" y="3531369"/>
            <a:ext cx="1340789" cy="640830"/>
            <a:chOff x="238125" y="1151100"/>
            <a:chExt cx="7139450" cy="3412300"/>
          </a:xfrm>
        </p:grpSpPr>
        <p:sp>
          <p:nvSpPr>
            <p:cNvPr id="4248" name="Google Shape;4248;p5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0" name="Google Shape;4260;p55"/>
          <p:cNvGrpSpPr/>
          <p:nvPr/>
        </p:nvGrpSpPr>
        <p:grpSpPr>
          <a:xfrm>
            <a:off x="5584217" y="2734650"/>
            <a:ext cx="985357" cy="585764"/>
            <a:chOff x="5145061" y="2881789"/>
            <a:chExt cx="1107641" cy="658458"/>
          </a:xfrm>
        </p:grpSpPr>
        <p:grpSp>
          <p:nvGrpSpPr>
            <p:cNvPr id="4261" name="Google Shape;4261;p55"/>
            <p:cNvGrpSpPr/>
            <p:nvPr/>
          </p:nvGrpSpPr>
          <p:grpSpPr>
            <a:xfrm>
              <a:off x="5722989" y="3244587"/>
              <a:ext cx="529713" cy="295659"/>
              <a:chOff x="5722989" y="3244587"/>
              <a:chExt cx="529713" cy="295659"/>
            </a:xfrm>
          </p:grpSpPr>
          <p:sp>
            <p:nvSpPr>
              <p:cNvPr id="4262" name="Google Shape;4262;p5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263" name="Google Shape;4263;p5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264" name="Google Shape;4264;p55"/>
            <p:cNvGrpSpPr/>
            <p:nvPr/>
          </p:nvGrpSpPr>
          <p:grpSpPr>
            <a:xfrm>
              <a:off x="5145061" y="3244587"/>
              <a:ext cx="536807" cy="295659"/>
              <a:chOff x="5145061" y="3244587"/>
              <a:chExt cx="536807" cy="295659"/>
            </a:xfrm>
          </p:grpSpPr>
          <p:sp>
            <p:nvSpPr>
              <p:cNvPr id="4265" name="Google Shape;4265;p5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266" name="Google Shape;4266;p5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267" name="Google Shape;4267;p55"/>
            <p:cNvGrpSpPr/>
            <p:nvPr/>
          </p:nvGrpSpPr>
          <p:grpSpPr>
            <a:xfrm>
              <a:off x="5341327" y="2898245"/>
              <a:ext cx="532309" cy="614891"/>
              <a:chOff x="5341327" y="2898245"/>
              <a:chExt cx="532309" cy="614891"/>
            </a:xfrm>
          </p:grpSpPr>
          <p:sp>
            <p:nvSpPr>
              <p:cNvPr id="4268" name="Google Shape;4268;p5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269" name="Google Shape;4269;p5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270" name="Google Shape;4270;p55"/>
            <p:cNvGrpSpPr/>
            <p:nvPr/>
          </p:nvGrpSpPr>
          <p:grpSpPr>
            <a:xfrm>
              <a:off x="5532290" y="2881789"/>
              <a:ext cx="620516" cy="305456"/>
              <a:chOff x="5532290" y="2881789"/>
              <a:chExt cx="620516" cy="305456"/>
            </a:xfrm>
          </p:grpSpPr>
          <p:sp>
            <p:nvSpPr>
              <p:cNvPr id="4271" name="Google Shape;4271;p5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272" name="Google Shape;4272;p5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273" name="Google Shape;4273;p55"/>
          <p:cNvGrpSpPr/>
          <p:nvPr/>
        </p:nvGrpSpPr>
        <p:grpSpPr>
          <a:xfrm>
            <a:off x="8163140" y="3526708"/>
            <a:ext cx="269068" cy="645491"/>
            <a:chOff x="7026852" y="3311869"/>
            <a:chExt cx="434331" cy="1041954"/>
          </a:xfrm>
        </p:grpSpPr>
        <p:sp>
          <p:nvSpPr>
            <p:cNvPr id="4274" name="Google Shape;4274;p5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7" name="Google Shape;4277;p55"/>
          <p:cNvGrpSpPr/>
          <p:nvPr/>
        </p:nvGrpSpPr>
        <p:grpSpPr>
          <a:xfrm>
            <a:off x="6179721" y="3565945"/>
            <a:ext cx="293882" cy="293836"/>
            <a:chOff x="4873519" y="3311869"/>
            <a:chExt cx="499374" cy="499296"/>
          </a:xfrm>
        </p:grpSpPr>
        <p:sp>
          <p:nvSpPr>
            <p:cNvPr id="4278" name="Google Shape;4278;p5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0" name="Google Shape;4280;p55"/>
          <p:cNvGrpSpPr/>
          <p:nvPr/>
        </p:nvGrpSpPr>
        <p:grpSpPr>
          <a:xfrm>
            <a:off x="6179721" y="3878317"/>
            <a:ext cx="293882" cy="293882"/>
            <a:chOff x="4873519" y="3875839"/>
            <a:chExt cx="499374" cy="499374"/>
          </a:xfrm>
        </p:grpSpPr>
        <p:sp>
          <p:nvSpPr>
            <p:cNvPr id="4281" name="Google Shape;4281;p5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3" name="Google Shape;4283;p55"/>
          <p:cNvGrpSpPr/>
          <p:nvPr/>
        </p:nvGrpSpPr>
        <p:grpSpPr>
          <a:xfrm>
            <a:off x="2410248" y="1850269"/>
            <a:ext cx="698104" cy="698208"/>
            <a:chOff x="2565073" y="2075876"/>
            <a:chExt cx="672482" cy="672518"/>
          </a:xfrm>
        </p:grpSpPr>
        <p:sp>
          <p:nvSpPr>
            <p:cNvPr id="4284" name="Google Shape;4284;p5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0" name="Google Shape;4290;p55"/>
          <p:cNvGrpSpPr/>
          <p:nvPr/>
        </p:nvGrpSpPr>
        <p:grpSpPr>
          <a:xfrm>
            <a:off x="5633660" y="3534870"/>
            <a:ext cx="438354" cy="637329"/>
            <a:chOff x="1697726" y="3244179"/>
            <a:chExt cx="788124" cy="1146069"/>
          </a:xfrm>
        </p:grpSpPr>
        <p:sp>
          <p:nvSpPr>
            <p:cNvPr id="4291" name="Google Shape;4291;p5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93" name="Google Shape;4293;p55"/>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94" name="Google Shape;4294;p55"/>
          <p:cNvGrpSpPr/>
          <p:nvPr/>
        </p:nvGrpSpPr>
        <p:grpSpPr>
          <a:xfrm>
            <a:off x="7634874" y="1863232"/>
            <a:ext cx="799565" cy="670282"/>
            <a:chOff x="7617850" y="2063282"/>
            <a:chExt cx="799565" cy="670282"/>
          </a:xfrm>
        </p:grpSpPr>
        <p:cxnSp>
          <p:nvCxnSpPr>
            <p:cNvPr id="4295" name="Google Shape;4295;p5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296" name="Google Shape;4296;p5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297" name="Google Shape;4297;p5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298" name="Google Shape;4298;p5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299" name="Google Shape;4299;p5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300" name="Google Shape;4300;p5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301" name="Google Shape;4301;p55"/>
            <p:cNvGrpSpPr/>
            <p:nvPr/>
          </p:nvGrpSpPr>
          <p:grpSpPr>
            <a:xfrm>
              <a:off x="7734309" y="2063282"/>
              <a:ext cx="570957" cy="620095"/>
              <a:chOff x="7734309" y="2063282"/>
              <a:chExt cx="570957" cy="620095"/>
            </a:xfrm>
          </p:grpSpPr>
          <p:grpSp>
            <p:nvGrpSpPr>
              <p:cNvPr id="4302" name="Google Shape;4302;p55"/>
              <p:cNvGrpSpPr/>
              <p:nvPr/>
            </p:nvGrpSpPr>
            <p:grpSpPr>
              <a:xfrm>
                <a:off x="8031573" y="2063282"/>
                <a:ext cx="273693" cy="620095"/>
                <a:chOff x="8031573" y="2063282"/>
                <a:chExt cx="273693" cy="620095"/>
              </a:xfrm>
            </p:grpSpPr>
            <p:sp>
              <p:nvSpPr>
                <p:cNvPr id="4303" name="Google Shape;4303;p5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55"/>
              <p:cNvGrpSpPr/>
              <p:nvPr/>
            </p:nvGrpSpPr>
            <p:grpSpPr>
              <a:xfrm flipH="1">
                <a:off x="7734309" y="2063282"/>
                <a:ext cx="273693" cy="620095"/>
                <a:chOff x="8031573" y="2063282"/>
                <a:chExt cx="273693" cy="620095"/>
              </a:xfrm>
            </p:grpSpPr>
            <p:sp>
              <p:nvSpPr>
                <p:cNvPr id="4308" name="Google Shape;4308;p5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312" name="Google Shape;4312;p55"/>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5"/>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4" name="Google Shape;4314;p55"/>
          <p:cNvGrpSpPr/>
          <p:nvPr/>
        </p:nvGrpSpPr>
        <p:grpSpPr>
          <a:xfrm>
            <a:off x="7821480" y="2716716"/>
            <a:ext cx="602567" cy="601884"/>
            <a:chOff x="1186975" y="238125"/>
            <a:chExt cx="5244275" cy="5238325"/>
          </a:xfrm>
        </p:grpSpPr>
        <p:sp>
          <p:nvSpPr>
            <p:cNvPr id="4315" name="Google Shape;4315;p5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55"/>
          <p:cNvGrpSpPr/>
          <p:nvPr/>
        </p:nvGrpSpPr>
        <p:grpSpPr>
          <a:xfrm>
            <a:off x="3264218" y="1856199"/>
            <a:ext cx="651848" cy="687338"/>
            <a:chOff x="3400515" y="2056248"/>
            <a:chExt cx="698134" cy="735987"/>
          </a:xfrm>
        </p:grpSpPr>
        <p:grpSp>
          <p:nvGrpSpPr>
            <p:cNvPr id="4320" name="Google Shape;4320;p55"/>
            <p:cNvGrpSpPr/>
            <p:nvPr/>
          </p:nvGrpSpPr>
          <p:grpSpPr>
            <a:xfrm>
              <a:off x="3400515" y="2283913"/>
              <a:ext cx="312919" cy="219900"/>
              <a:chOff x="3400515" y="2283913"/>
              <a:chExt cx="312919" cy="219900"/>
            </a:xfrm>
          </p:grpSpPr>
          <p:sp>
            <p:nvSpPr>
              <p:cNvPr id="4321" name="Google Shape;4321;p5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322" name="Google Shape;4322;p5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323" name="Google Shape;4323;p55"/>
            <p:cNvGrpSpPr/>
            <p:nvPr/>
          </p:nvGrpSpPr>
          <p:grpSpPr>
            <a:xfrm>
              <a:off x="3547823" y="2461089"/>
              <a:ext cx="219900" cy="331146"/>
              <a:chOff x="3547823" y="2461089"/>
              <a:chExt cx="219900" cy="331146"/>
            </a:xfrm>
          </p:grpSpPr>
          <p:sp>
            <p:nvSpPr>
              <p:cNvPr id="4324" name="Google Shape;4324;p5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325" name="Google Shape;4325;p5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326" name="Google Shape;4326;p55"/>
            <p:cNvGrpSpPr/>
            <p:nvPr/>
          </p:nvGrpSpPr>
          <p:grpSpPr>
            <a:xfrm>
              <a:off x="3734138" y="2461089"/>
              <a:ext cx="219900" cy="331146"/>
              <a:chOff x="3734138" y="2461089"/>
              <a:chExt cx="219900" cy="331146"/>
            </a:xfrm>
          </p:grpSpPr>
          <p:sp>
            <p:nvSpPr>
              <p:cNvPr id="4327" name="Google Shape;4327;p5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328" name="Google Shape;4328;p5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329" name="Google Shape;4329;p55"/>
            <p:cNvGrpSpPr/>
            <p:nvPr/>
          </p:nvGrpSpPr>
          <p:grpSpPr>
            <a:xfrm>
              <a:off x="3787560" y="2281742"/>
              <a:ext cx="311089" cy="219900"/>
              <a:chOff x="3787560" y="2281742"/>
              <a:chExt cx="311089" cy="219900"/>
            </a:xfrm>
          </p:grpSpPr>
          <p:sp>
            <p:nvSpPr>
              <p:cNvPr id="4330" name="Google Shape;4330;p5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331" name="Google Shape;4331;p5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332" name="Google Shape;4332;p55"/>
            <p:cNvGrpSpPr/>
            <p:nvPr/>
          </p:nvGrpSpPr>
          <p:grpSpPr>
            <a:xfrm>
              <a:off x="3637290" y="2056248"/>
              <a:ext cx="219900" cy="330736"/>
              <a:chOff x="3637290" y="2056248"/>
              <a:chExt cx="219900" cy="330736"/>
            </a:xfrm>
          </p:grpSpPr>
          <p:sp>
            <p:nvSpPr>
              <p:cNvPr id="4333" name="Google Shape;4333;p5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334" name="Google Shape;4334;p5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335" name="Google Shape;4335;p55"/>
          <p:cNvGrpSpPr/>
          <p:nvPr/>
        </p:nvGrpSpPr>
        <p:grpSpPr>
          <a:xfrm>
            <a:off x="2555923" y="2726206"/>
            <a:ext cx="1268144" cy="592394"/>
            <a:chOff x="238125" y="1188750"/>
            <a:chExt cx="7140450" cy="3335550"/>
          </a:xfrm>
        </p:grpSpPr>
        <p:sp>
          <p:nvSpPr>
            <p:cNvPr id="4336" name="Google Shape;4336;p5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1" name="Google Shape;4341;p55"/>
          <p:cNvGrpSpPr/>
          <p:nvPr/>
        </p:nvGrpSpPr>
        <p:grpSpPr>
          <a:xfrm>
            <a:off x="6663824" y="2728360"/>
            <a:ext cx="1053944" cy="590147"/>
            <a:chOff x="238125" y="1335475"/>
            <a:chExt cx="5418735" cy="3034175"/>
          </a:xfrm>
        </p:grpSpPr>
        <p:sp>
          <p:nvSpPr>
            <p:cNvPr id="4342" name="Google Shape;4342;p5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5" name="Google Shape;4345;p55"/>
          <p:cNvGrpSpPr/>
          <p:nvPr/>
        </p:nvGrpSpPr>
        <p:grpSpPr>
          <a:xfrm>
            <a:off x="4094633" y="3533260"/>
            <a:ext cx="1268207" cy="638939"/>
            <a:chOff x="3967651" y="3645904"/>
            <a:chExt cx="1479304" cy="745292"/>
          </a:xfrm>
        </p:grpSpPr>
        <p:grpSp>
          <p:nvGrpSpPr>
            <p:cNvPr id="4346" name="Google Shape;4346;p55"/>
            <p:cNvGrpSpPr/>
            <p:nvPr/>
          </p:nvGrpSpPr>
          <p:grpSpPr>
            <a:xfrm>
              <a:off x="3967651" y="4009026"/>
              <a:ext cx="1479304" cy="382170"/>
              <a:chOff x="3967651" y="4009026"/>
              <a:chExt cx="1479304" cy="382170"/>
            </a:xfrm>
          </p:grpSpPr>
          <p:grpSp>
            <p:nvGrpSpPr>
              <p:cNvPr id="4347" name="Google Shape;4347;p55"/>
              <p:cNvGrpSpPr/>
              <p:nvPr/>
            </p:nvGrpSpPr>
            <p:grpSpPr>
              <a:xfrm>
                <a:off x="4892216" y="4195630"/>
                <a:ext cx="554739" cy="195566"/>
                <a:chOff x="3604375" y="4892160"/>
                <a:chExt cx="1651500" cy="582215"/>
              </a:xfrm>
            </p:grpSpPr>
            <p:sp>
              <p:nvSpPr>
                <p:cNvPr id="4348" name="Google Shape;4348;p5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55"/>
              <p:cNvGrpSpPr/>
              <p:nvPr/>
            </p:nvGrpSpPr>
            <p:grpSpPr>
              <a:xfrm>
                <a:off x="3967651" y="4146303"/>
                <a:ext cx="579402" cy="244893"/>
                <a:chOff x="851875" y="4745310"/>
                <a:chExt cx="1724925" cy="729065"/>
              </a:xfrm>
            </p:grpSpPr>
            <p:sp>
              <p:nvSpPr>
                <p:cNvPr id="4351" name="Google Shape;4351;p5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3" name="Google Shape;4353;p55"/>
              <p:cNvGrpSpPr/>
              <p:nvPr/>
            </p:nvGrpSpPr>
            <p:grpSpPr>
              <a:xfrm>
                <a:off x="4460753" y="4009026"/>
                <a:ext cx="493110" cy="382170"/>
                <a:chOff x="2319875" y="4336625"/>
                <a:chExt cx="1468025" cy="1137750"/>
              </a:xfrm>
            </p:grpSpPr>
            <p:sp>
              <p:nvSpPr>
                <p:cNvPr id="4354" name="Google Shape;4354;p5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56" name="Google Shape;4356;p55"/>
            <p:cNvGrpSpPr/>
            <p:nvPr/>
          </p:nvGrpSpPr>
          <p:grpSpPr>
            <a:xfrm>
              <a:off x="4479443" y="3645904"/>
              <a:ext cx="455965" cy="388789"/>
              <a:chOff x="2957425" y="238100"/>
              <a:chExt cx="1910200" cy="1628775"/>
            </a:xfrm>
          </p:grpSpPr>
          <p:sp>
            <p:nvSpPr>
              <p:cNvPr id="4357" name="Google Shape;4357;p5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7" name="Google Shape;4367;p55"/>
          <p:cNvGrpSpPr/>
          <p:nvPr/>
        </p:nvGrpSpPr>
        <p:grpSpPr>
          <a:xfrm>
            <a:off x="2480746" y="3534460"/>
            <a:ext cx="1243128" cy="637739"/>
            <a:chOff x="2496310" y="3693351"/>
            <a:chExt cx="1342906" cy="688926"/>
          </a:xfrm>
        </p:grpSpPr>
        <p:grpSp>
          <p:nvGrpSpPr>
            <p:cNvPr id="4368" name="Google Shape;4368;p55"/>
            <p:cNvGrpSpPr/>
            <p:nvPr/>
          </p:nvGrpSpPr>
          <p:grpSpPr>
            <a:xfrm>
              <a:off x="2496310" y="3693351"/>
              <a:ext cx="1342906" cy="688875"/>
              <a:chOff x="2496310" y="3693351"/>
              <a:chExt cx="1342906" cy="688875"/>
            </a:xfrm>
          </p:grpSpPr>
          <p:sp>
            <p:nvSpPr>
              <p:cNvPr id="4369" name="Google Shape;4369;p5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75" name="Google Shape;4375;p55"/>
              <p:cNvCxnSpPr>
                <a:stCxn id="4373"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376" name="Google Shape;4376;p55"/>
              <p:cNvCxnSpPr>
                <a:stCxn id="4370"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377" name="Google Shape;4377;p55"/>
              <p:cNvCxnSpPr>
                <a:stCxn id="4371"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378" name="Google Shape;4378;p55"/>
              <p:cNvCxnSpPr>
                <a:stCxn id="4374"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379" name="Google Shape;4379;p55"/>
              <p:cNvCxnSpPr>
                <a:stCxn id="4372"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380" name="Google Shape;4380;p55"/>
            <p:cNvGrpSpPr/>
            <p:nvPr/>
          </p:nvGrpSpPr>
          <p:grpSpPr>
            <a:xfrm>
              <a:off x="2675275" y="3930557"/>
              <a:ext cx="1003306" cy="451719"/>
              <a:chOff x="2675275" y="4174282"/>
              <a:chExt cx="1003306" cy="451719"/>
            </a:xfrm>
          </p:grpSpPr>
          <p:sp>
            <p:nvSpPr>
              <p:cNvPr id="4381" name="Google Shape;4381;p5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84" name="Google Shape;4384;p55"/>
          <p:cNvGrpSpPr/>
          <p:nvPr/>
        </p:nvGrpSpPr>
        <p:grpSpPr>
          <a:xfrm>
            <a:off x="1654417" y="971307"/>
            <a:ext cx="574511" cy="874709"/>
            <a:chOff x="1715404" y="1112080"/>
            <a:chExt cx="642270" cy="977984"/>
          </a:xfrm>
        </p:grpSpPr>
        <p:grpSp>
          <p:nvGrpSpPr>
            <p:cNvPr id="4385" name="Google Shape;4385;p55"/>
            <p:cNvGrpSpPr/>
            <p:nvPr/>
          </p:nvGrpSpPr>
          <p:grpSpPr>
            <a:xfrm>
              <a:off x="1715404" y="1112080"/>
              <a:ext cx="642270" cy="977984"/>
              <a:chOff x="1715404" y="1112080"/>
              <a:chExt cx="642270" cy="977984"/>
            </a:xfrm>
          </p:grpSpPr>
          <p:sp>
            <p:nvSpPr>
              <p:cNvPr id="4386" name="Google Shape;4386;p5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55"/>
            <p:cNvGrpSpPr/>
            <p:nvPr/>
          </p:nvGrpSpPr>
          <p:grpSpPr>
            <a:xfrm>
              <a:off x="1768927" y="1165603"/>
              <a:ext cx="535225" cy="851367"/>
              <a:chOff x="1768927" y="1165603"/>
              <a:chExt cx="535225" cy="851367"/>
            </a:xfrm>
          </p:grpSpPr>
          <p:sp>
            <p:nvSpPr>
              <p:cNvPr id="4389" name="Google Shape;4389;p5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55"/>
            <p:cNvGrpSpPr/>
            <p:nvPr/>
          </p:nvGrpSpPr>
          <p:grpSpPr>
            <a:xfrm>
              <a:off x="1822449" y="1219125"/>
              <a:ext cx="428180" cy="718859"/>
              <a:chOff x="1822449" y="1219125"/>
              <a:chExt cx="428180" cy="718859"/>
            </a:xfrm>
          </p:grpSpPr>
          <p:sp>
            <p:nvSpPr>
              <p:cNvPr id="4392" name="Google Shape;4392;p5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4" name="Google Shape;4394;p55"/>
            <p:cNvGrpSpPr/>
            <p:nvPr/>
          </p:nvGrpSpPr>
          <p:grpSpPr>
            <a:xfrm>
              <a:off x="1875972" y="1272648"/>
              <a:ext cx="321135" cy="586939"/>
              <a:chOff x="1875972" y="1272648"/>
              <a:chExt cx="321135" cy="586939"/>
            </a:xfrm>
          </p:grpSpPr>
          <p:sp>
            <p:nvSpPr>
              <p:cNvPr id="4395" name="Google Shape;4395;p5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7" name="Google Shape;4397;p55"/>
          <p:cNvGrpSpPr/>
          <p:nvPr/>
        </p:nvGrpSpPr>
        <p:grpSpPr>
          <a:xfrm>
            <a:off x="7761578" y="3528028"/>
            <a:ext cx="293855" cy="644170"/>
            <a:chOff x="241025" y="3151575"/>
            <a:chExt cx="293855" cy="644170"/>
          </a:xfrm>
        </p:grpSpPr>
        <p:sp>
          <p:nvSpPr>
            <p:cNvPr id="4398" name="Google Shape;4398;p5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0" name="Google Shape;4400;p55"/>
          <p:cNvGrpSpPr/>
          <p:nvPr/>
        </p:nvGrpSpPr>
        <p:grpSpPr>
          <a:xfrm>
            <a:off x="709562" y="2728028"/>
            <a:ext cx="1779649" cy="591620"/>
            <a:chOff x="246070" y="1983375"/>
            <a:chExt cx="1855347" cy="616849"/>
          </a:xfrm>
        </p:grpSpPr>
        <p:sp>
          <p:nvSpPr>
            <p:cNvPr id="4401" name="Google Shape;4401;p5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0" name="Google Shape;4410;p55"/>
          <p:cNvGrpSpPr/>
          <p:nvPr/>
        </p:nvGrpSpPr>
        <p:grpSpPr>
          <a:xfrm>
            <a:off x="2320428" y="971307"/>
            <a:ext cx="711055" cy="745993"/>
            <a:chOff x="2496269" y="1171698"/>
            <a:chExt cx="761953" cy="799392"/>
          </a:xfrm>
        </p:grpSpPr>
        <p:grpSp>
          <p:nvGrpSpPr>
            <p:cNvPr id="4411" name="Google Shape;4411;p55"/>
            <p:cNvGrpSpPr/>
            <p:nvPr/>
          </p:nvGrpSpPr>
          <p:grpSpPr>
            <a:xfrm>
              <a:off x="2496269" y="1171698"/>
              <a:ext cx="761953" cy="723022"/>
              <a:chOff x="2496269" y="1171698"/>
              <a:chExt cx="761953" cy="723022"/>
            </a:xfrm>
          </p:grpSpPr>
          <p:sp>
            <p:nvSpPr>
              <p:cNvPr id="4412" name="Google Shape;4412;p5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4" name="Google Shape;4414;p55"/>
              <p:cNvGrpSpPr/>
              <p:nvPr/>
            </p:nvGrpSpPr>
            <p:grpSpPr>
              <a:xfrm>
                <a:off x="2496269" y="1171698"/>
                <a:ext cx="761953" cy="723022"/>
                <a:chOff x="2496269" y="1120652"/>
                <a:chExt cx="761953" cy="723022"/>
              </a:xfrm>
            </p:grpSpPr>
            <p:grpSp>
              <p:nvGrpSpPr>
                <p:cNvPr id="4415" name="Google Shape;4415;p55"/>
                <p:cNvGrpSpPr/>
                <p:nvPr/>
              </p:nvGrpSpPr>
              <p:grpSpPr>
                <a:xfrm>
                  <a:off x="2496269" y="1120652"/>
                  <a:ext cx="761953" cy="723022"/>
                  <a:chOff x="2496269" y="1120652"/>
                  <a:chExt cx="761953" cy="723022"/>
                </a:xfrm>
              </p:grpSpPr>
              <p:grpSp>
                <p:nvGrpSpPr>
                  <p:cNvPr id="4416" name="Google Shape;4416;p55"/>
                  <p:cNvGrpSpPr/>
                  <p:nvPr/>
                </p:nvGrpSpPr>
                <p:grpSpPr>
                  <a:xfrm>
                    <a:off x="2496269" y="1304589"/>
                    <a:ext cx="407089" cy="305057"/>
                    <a:chOff x="2496269" y="1304589"/>
                    <a:chExt cx="407089" cy="305057"/>
                  </a:xfrm>
                </p:grpSpPr>
                <p:sp>
                  <p:nvSpPr>
                    <p:cNvPr id="4417" name="Google Shape;4417;p5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9" name="Google Shape;4419;p55"/>
                  <p:cNvGrpSpPr/>
                  <p:nvPr/>
                </p:nvGrpSpPr>
                <p:grpSpPr>
                  <a:xfrm>
                    <a:off x="2586468" y="1493376"/>
                    <a:ext cx="358850" cy="349656"/>
                    <a:chOff x="2586468" y="1493376"/>
                    <a:chExt cx="358850" cy="349656"/>
                  </a:xfrm>
                </p:grpSpPr>
                <p:sp>
                  <p:nvSpPr>
                    <p:cNvPr id="4420" name="Google Shape;4420;p5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2" name="Google Shape;4422;p55"/>
                  <p:cNvGrpSpPr/>
                  <p:nvPr/>
                </p:nvGrpSpPr>
                <p:grpSpPr>
                  <a:xfrm>
                    <a:off x="2807939" y="1494024"/>
                    <a:ext cx="358857" cy="349650"/>
                    <a:chOff x="2807939" y="1494024"/>
                    <a:chExt cx="358857" cy="349650"/>
                  </a:xfrm>
                </p:grpSpPr>
                <p:sp>
                  <p:nvSpPr>
                    <p:cNvPr id="4423" name="Google Shape;4423;p5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5" name="Google Shape;4425;p55"/>
                  <p:cNvGrpSpPr/>
                  <p:nvPr/>
                </p:nvGrpSpPr>
                <p:grpSpPr>
                  <a:xfrm>
                    <a:off x="2851133" y="1305635"/>
                    <a:ext cx="407089" cy="305057"/>
                    <a:chOff x="2851133" y="1305635"/>
                    <a:chExt cx="407089" cy="305057"/>
                  </a:xfrm>
                </p:grpSpPr>
                <p:sp>
                  <p:nvSpPr>
                    <p:cNvPr id="4426" name="Google Shape;4426;p5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55"/>
                  <p:cNvGrpSpPr/>
                  <p:nvPr/>
                </p:nvGrpSpPr>
                <p:grpSpPr>
                  <a:xfrm>
                    <a:off x="2727495" y="1120652"/>
                    <a:ext cx="300271" cy="396358"/>
                    <a:chOff x="2727495" y="1120652"/>
                    <a:chExt cx="300271" cy="396358"/>
                  </a:xfrm>
                </p:grpSpPr>
                <p:sp>
                  <p:nvSpPr>
                    <p:cNvPr id="4429" name="Google Shape;4429;p5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31" name="Google Shape;4431;p55"/>
                <p:cNvGrpSpPr/>
                <p:nvPr/>
              </p:nvGrpSpPr>
              <p:grpSpPr>
                <a:xfrm>
                  <a:off x="2722305" y="1350460"/>
                  <a:ext cx="308357" cy="308344"/>
                  <a:chOff x="2722305" y="1350460"/>
                  <a:chExt cx="308357" cy="308344"/>
                </a:xfrm>
              </p:grpSpPr>
              <p:sp>
                <p:nvSpPr>
                  <p:cNvPr id="4432" name="Google Shape;4432;p5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3" name="Google Shape;4433;p55"/>
                  <p:cNvGrpSpPr/>
                  <p:nvPr/>
                </p:nvGrpSpPr>
                <p:grpSpPr>
                  <a:xfrm>
                    <a:off x="2725064" y="1364529"/>
                    <a:ext cx="297954" cy="280182"/>
                    <a:chOff x="2725064" y="1364529"/>
                    <a:chExt cx="297954" cy="280182"/>
                  </a:xfrm>
                </p:grpSpPr>
                <p:sp>
                  <p:nvSpPr>
                    <p:cNvPr id="4434" name="Google Shape;4434;p5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439" name="Google Shape;4439;p5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4" name="Google Shape;4444;p55"/>
          <p:cNvGrpSpPr/>
          <p:nvPr/>
        </p:nvGrpSpPr>
        <p:grpSpPr>
          <a:xfrm>
            <a:off x="3909129" y="2727412"/>
            <a:ext cx="1569144" cy="591015"/>
            <a:chOff x="3820100" y="3023049"/>
            <a:chExt cx="1303926" cy="491162"/>
          </a:xfrm>
        </p:grpSpPr>
        <p:grpSp>
          <p:nvGrpSpPr>
            <p:cNvPr id="4445" name="Google Shape;4445;p55"/>
            <p:cNvGrpSpPr/>
            <p:nvPr/>
          </p:nvGrpSpPr>
          <p:grpSpPr>
            <a:xfrm>
              <a:off x="3820100" y="3023072"/>
              <a:ext cx="1303926" cy="491139"/>
              <a:chOff x="3820100" y="3023072"/>
              <a:chExt cx="1303926" cy="491139"/>
            </a:xfrm>
          </p:grpSpPr>
          <p:sp>
            <p:nvSpPr>
              <p:cNvPr id="4446" name="Google Shape;4446;p5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55"/>
            <p:cNvGrpSpPr/>
            <p:nvPr/>
          </p:nvGrpSpPr>
          <p:grpSpPr>
            <a:xfrm>
              <a:off x="4132439" y="3023645"/>
              <a:ext cx="393633" cy="177096"/>
              <a:chOff x="4132439" y="3023645"/>
              <a:chExt cx="393633" cy="177096"/>
            </a:xfrm>
          </p:grpSpPr>
          <p:sp>
            <p:nvSpPr>
              <p:cNvPr id="4449" name="Google Shape;4449;p5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55"/>
            <p:cNvGrpSpPr/>
            <p:nvPr/>
          </p:nvGrpSpPr>
          <p:grpSpPr>
            <a:xfrm>
              <a:off x="3921811" y="3023049"/>
              <a:ext cx="1002397" cy="388943"/>
              <a:chOff x="3921811" y="3023049"/>
              <a:chExt cx="1002397" cy="388943"/>
            </a:xfrm>
          </p:grpSpPr>
          <p:sp>
            <p:nvSpPr>
              <p:cNvPr id="4452" name="Google Shape;4452;p5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55"/>
            <p:cNvGrpSpPr/>
            <p:nvPr/>
          </p:nvGrpSpPr>
          <p:grpSpPr>
            <a:xfrm>
              <a:off x="4023645" y="3023049"/>
              <a:ext cx="683032" cy="286722"/>
              <a:chOff x="4023645" y="3023049"/>
              <a:chExt cx="683032" cy="286722"/>
            </a:xfrm>
          </p:grpSpPr>
          <p:sp>
            <p:nvSpPr>
              <p:cNvPr id="4455" name="Google Shape;4455;p5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57" name="Google Shape;4457;p55"/>
          <p:cNvGrpSpPr/>
          <p:nvPr/>
        </p:nvGrpSpPr>
        <p:grpSpPr>
          <a:xfrm>
            <a:off x="1541251" y="1854258"/>
            <a:ext cx="713522" cy="688025"/>
            <a:chOff x="1706078" y="2092648"/>
            <a:chExt cx="660913" cy="637296"/>
          </a:xfrm>
        </p:grpSpPr>
        <p:sp>
          <p:nvSpPr>
            <p:cNvPr id="4458" name="Google Shape;4458;p5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59" name="Google Shape;4459;p55"/>
            <p:cNvGrpSpPr/>
            <p:nvPr/>
          </p:nvGrpSpPr>
          <p:grpSpPr>
            <a:xfrm>
              <a:off x="1706078" y="2092648"/>
              <a:ext cx="660913" cy="575241"/>
              <a:chOff x="1706078" y="2092648"/>
              <a:chExt cx="660913" cy="575241"/>
            </a:xfrm>
          </p:grpSpPr>
          <p:sp>
            <p:nvSpPr>
              <p:cNvPr id="4460" name="Google Shape;4460;p5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3" name="Google Shape;4463;p55"/>
          <p:cNvGrpSpPr/>
          <p:nvPr/>
        </p:nvGrpSpPr>
        <p:grpSpPr>
          <a:xfrm>
            <a:off x="6303109" y="971806"/>
            <a:ext cx="1317459" cy="684168"/>
            <a:chOff x="238125" y="999450"/>
            <a:chExt cx="7140700" cy="3708225"/>
          </a:xfrm>
        </p:grpSpPr>
        <p:sp>
          <p:nvSpPr>
            <p:cNvPr id="4464" name="Google Shape;4464;p5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29"/>
          <p:cNvSpPr txBox="1"/>
          <p:nvPr>
            <p:ph type="title"/>
          </p:nvPr>
        </p:nvSpPr>
        <p:spPr>
          <a:xfrm>
            <a:off x="3802850" y="1952850"/>
            <a:ext cx="3677100" cy="123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Teacher</a:t>
            </a:r>
            <a:endParaRPr/>
          </a:p>
        </p:txBody>
      </p:sp>
      <p:sp>
        <p:nvSpPr>
          <p:cNvPr id="481" name="Google Shape;481;p29"/>
          <p:cNvSpPr txBox="1"/>
          <p:nvPr>
            <p:ph idx="2" type="title"/>
          </p:nvPr>
        </p:nvSpPr>
        <p:spPr>
          <a:xfrm>
            <a:off x="1664050" y="1952850"/>
            <a:ext cx="2134800" cy="123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 &gt;</a:t>
            </a:r>
            <a:endParaRPr/>
          </a:p>
        </p:txBody>
      </p:sp>
      <p:grpSp>
        <p:nvGrpSpPr>
          <p:cNvPr id="482" name="Google Shape;482;p29"/>
          <p:cNvGrpSpPr/>
          <p:nvPr/>
        </p:nvGrpSpPr>
        <p:grpSpPr>
          <a:xfrm>
            <a:off x="7607725" y="877475"/>
            <a:ext cx="366825" cy="360075"/>
            <a:chOff x="4064275" y="3728850"/>
            <a:chExt cx="366825" cy="360075"/>
          </a:xfrm>
        </p:grpSpPr>
        <p:sp>
          <p:nvSpPr>
            <p:cNvPr id="483" name="Google Shape;483;p29"/>
            <p:cNvSpPr/>
            <p:nvPr/>
          </p:nvSpPr>
          <p:spPr>
            <a:xfrm>
              <a:off x="4064275" y="3897600"/>
              <a:ext cx="229850" cy="191325"/>
            </a:xfrm>
            <a:custGeom>
              <a:rect b="b" l="l" r="r" t="t"/>
              <a:pathLst>
                <a:path extrusionOk="0" h="7653" w="9194">
                  <a:moveTo>
                    <a:pt x="5370" y="1"/>
                  </a:moveTo>
                  <a:cubicBezTo>
                    <a:pt x="4866" y="1"/>
                    <a:pt x="761" y="96"/>
                    <a:pt x="166" y="3168"/>
                  </a:cubicBezTo>
                  <a:cubicBezTo>
                    <a:pt x="0" y="4021"/>
                    <a:pt x="332" y="4336"/>
                    <a:pt x="912" y="4336"/>
                  </a:cubicBezTo>
                  <a:cubicBezTo>
                    <a:pt x="2560" y="4336"/>
                    <a:pt x="6212" y="1798"/>
                    <a:pt x="6212" y="1798"/>
                  </a:cubicBezTo>
                  <a:lnTo>
                    <a:pt x="6212" y="1798"/>
                  </a:lnTo>
                  <a:cubicBezTo>
                    <a:pt x="6212" y="1798"/>
                    <a:pt x="4846" y="6932"/>
                    <a:pt x="7042" y="7602"/>
                  </a:cubicBezTo>
                  <a:cubicBezTo>
                    <a:pt x="7155" y="7636"/>
                    <a:pt x="7260" y="7652"/>
                    <a:pt x="7359" y="7652"/>
                  </a:cubicBezTo>
                  <a:cubicBezTo>
                    <a:pt x="9193" y="7652"/>
                    <a:pt x="8784" y="2056"/>
                    <a:pt x="8784" y="2056"/>
                  </a:cubicBezTo>
                  <a:lnTo>
                    <a:pt x="5421" y="1"/>
                  </a:lnTo>
                  <a:cubicBezTo>
                    <a:pt x="5421" y="1"/>
                    <a:pt x="5403" y="1"/>
                    <a:pt x="5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9"/>
            <p:cNvSpPr/>
            <p:nvPr/>
          </p:nvSpPr>
          <p:spPr>
            <a:xfrm>
              <a:off x="4145900" y="3728850"/>
              <a:ext cx="285200" cy="211225"/>
            </a:xfrm>
            <a:custGeom>
              <a:rect b="b" l="l" r="r" t="t"/>
              <a:pathLst>
                <a:path extrusionOk="0" h="8449" w="11408">
                  <a:moveTo>
                    <a:pt x="3328" y="1"/>
                  </a:moveTo>
                  <a:cubicBezTo>
                    <a:pt x="3115" y="1"/>
                    <a:pt x="2863" y="111"/>
                    <a:pt x="2565" y="359"/>
                  </a:cubicBezTo>
                  <a:cubicBezTo>
                    <a:pt x="1" y="2492"/>
                    <a:pt x="2320" y="6490"/>
                    <a:pt x="2320" y="6490"/>
                  </a:cubicBezTo>
                  <a:lnTo>
                    <a:pt x="5742" y="8448"/>
                  </a:lnTo>
                  <a:cubicBezTo>
                    <a:pt x="5742" y="8448"/>
                    <a:pt x="11407" y="5852"/>
                    <a:pt x="9762" y="4251"/>
                  </a:cubicBezTo>
                  <a:cubicBezTo>
                    <a:pt x="9467" y="3963"/>
                    <a:pt x="9102" y="3845"/>
                    <a:pt x="8701" y="3845"/>
                  </a:cubicBezTo>
                  <a:cubicBezTo>
                    <a:pt x="6863" y="3845"/>
                    <a:pt x="4277" y="6318"/>
                    <a:pt x="4277" y="6318"/>
                  </a:cubicBezTo>
                  <a:cubicBezTo>
                    <a:pt x="4277" y="6318"/>
                    <a:pt x="4942" y="1"/>
                    <a:pt x="3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9"/>
            <p:cNvSpPr/>
            <p:nvPr/>
          </p:nvSpPr>
          <p:spPr>
            <a:xfrm>
              <a:off x="4133075" y="3855650"/>
              <a:ext cx="199725" cy="114125"/>
            </a:xfrm>
            <a:custGeom>
              <a:rect b="b" l="l" r="r" t="t"/>
              <a:pathLst>
                <a:path extrusionOk="0" h="4565" w="7989">
                  <a:moveTo>
                    <a:pt x="1012" y="0"/>
                  </a:moveTo>
                  <a:cubicBezTo>
                    <a:pt x="889" y="0"/>
                    <a:pt x="803" y="36"/>
                    <a:pt x="761" y="113"/>
                  </a:cubicBezTo>
                  <a:cubicBezTo>
                    <a:pt x="1" y="1511"/>
                    <a:pt x="6840" y="4564"/>
                    <a:pt x="7702" y="4564"/>
                  </a:cubicBezTo>
                  <a:cubicBezTo>
                    <a:pt x="7746" y="4564"/>
                    <a:pt x="7775" y="4556"/>
                    <a:pt x="7785" y="4540"/>
                  </a:cubicBezTo>
                  <a:cubicBezTo>
                    <a:pt x="7988" y="4224"/>
                    <a:pt x="2345" y="0"/>
                    <a:pt x="1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6" name="Google Shape;486;p29"/>
          <p:cNvSpPr/>
          <p:nvPr/>
        </p:nvSpPr>
        <p:spPr>
          <a:xfrm>
            <a:off x="7071150" y="4330323"/>
            <a:ext cx="264548" cy="244910"/>
          </a:xfrm>
          <a:custGeom>
            <a:rect b="b" l="l" r="r" t="t"/>
            <a:pathLst>
              <a:path extrusionOk="0" h="5939" w="6416">
                <a:moveTo>
                  <a:pt x="3542" y="330"/>
                </a:moveTo>
                <a:cubicBezTo>
                  <a:pt x="4956" y="330"/>
                  <a:pt x="6348" y="1382"/>
                  <a:pt x="6365" y="2987"/>
                </a:cubicBezTo>
                <a:cubicBezTo>
                  <a:pt x="6368" y="4599"/>
                  <a:pt x="4906" y="5685"/>
                  <a:pt x="3450" y="5685"/>
                </a:cubicBezTo>
                <a:cubicBezTo>
                  <a:pt x="2783" y="5685"/>
                  <a:pt x="2118" y="5457"/>
                  <a:pt x="1596" y="4948"/>
                </a:cubicBezTo>
                <a:cubicBezTo>
                  <a:pt x="511" y="3931"/>
                  <a:pt x="602" y="2083"/>
                  <a:pt x="1662" y="1093"/>
                </a:cubicBezTo>
                <a:cubicBezTo>
                  <a:pt x="2197" y="566"/>
                  <a:pt x="2872" y="330"/>
                  <a:pt x="3542" y="330"/>
                </a:cubicBezTo>
                <a:close/>
                <a:moveTo>
                  <a:pt x="3548" y="1"/>
                </a:moveTo>
                <a:cubicBezTo>
                  <a:pt x="3179" y="1"/>
                  <a:pt x="2798" y="74"/>
                  <a:pt x="2418" y="234"/>
                </a:cubicBezTo>
                <a:cubicBezTo>
                  <a:pt x="1" y="1290"/>
                  <a:pt x="133" y="4587"/>
                  <a:pt x="2446" y="5672"/>
                </a:cubicBezTo>
                <a:cubicBezTo>
                  <a:pt x="2843" y="5855"/>
                  <a:pt x="3242" y="5938"/>
                  <a:pt x="3625" y="5938"/>
                </a:cubicBezTo>
                <a:cubicBezTo>
                  <a:pt x="5135" y="5938"/>
                  <a:pt x="6409" y="4643"/>
                  <a:pt x="6395" y="2987"/>
                </a:cubicBezTo>
                <a:cubicBezTo>
                  <a:pt x="6415" y="1301"/>
                  <a:pt x="5096" y="1"/>
                  <a:pt x="354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6" name="Shape 4476"/>
        <p:cNvGrpSpPr/>
        <p:nvPr/>
      </p:nvGrpSpPr>
      <p:grpSpPr>
        <a:xfrm>
          <a:off x="0" y="0"/>
          <a:ext cx="0" cy="0"/>
          <a:chOff x="0" y="0"/>
          <a:chExt cx="0" cy="0"/>
        </a:xfrm>
      </p:grpSpPr>
      <p:grpSp>
        <p:nvGrpSpPr>
          <p:cNvPr id="4477" name="Google Shape;4477;p56"/>
          <p:cNvGrpSpPr/>
          <p:nvPr/>
        </p:nvGrpSpPr>
        <p:grpSpPr>
          <a:xfrm>
            <a:off x="717027" y="967622"/>
            <a:ext cx="1636117" cy="1526144"/>
            <a:chOff x="729238" y="1179665"/>
            <a:chExt cx="1636117" cy="1526144"/>
          </a:xfrm>
        </p:grpSpPr>
        <p:grpSp>
          <p:nvGrpSpPr>
            <p:cNvPr id="4478" name="Google Shape;4478;p56"/>
            <p:cNvGrpSpPr/>
            <p:nvPr/>
          </p:nvGrpSpPr>
          <p:grpSpPr>
            <a:xfrm>
              <a:off x="729238" y="1179665"/>
              <a:ext cx="80700" cy="1526144"/>
              <a:chOff x="729238" y="1179665"/>
              <a:chExt cx="80700" cy="1526144"/>
            </a:xfrm>
          </p:grpSpPr>
          <p:sp>
            <p:nvSpPr>
              <p:cNvPr id="4479" name="Google Shape;4479;p5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9" name="Google Shape;4489;p56"/>
            <p:cNvGrpSpPr/>
            <p:nvPr/>
          </p:nvGrpSpPr>
          <p:grpSpPr>
            <a:xfrm>
              <a:off x="903098" y="1179665"/>
              <a:ext cx="80700" cy="1526144"/>
              <a:chOff x="903098" y="1179665"/>
              <a:chExt cx="80700" cy="1526144"/>
            </a:xfrm>
          </p:grpSpPr>
          <p:sp>
            <p:nvSpPr>
              <p:cNvPr id="4490" name="Google Shape;4490;p5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0" name="Google Shape;4500;p56"/>
            <p:cNvGrpSpPr/>
            <p:nvPr/>
          </p:nvGrpSpPr>
          <p:grpSpPr>
            <a:xfrm>
              <a:off x="1076958" y="1179665"/>
              <a:ext cx="80700" cy="1526144"/>
              <a:chOff x="1076958" y="1179665"/>
              <a:chExt cx="80700" cy="1526144"/>
            </a:xfrm>
          </p:grpSpPr>
          <p:sp>
            <p:nvSpPr>
              <p:cNvPr id="4501" name="Google Shape;4501;p5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1" name="Google Shape;4511;p56"/>
            <p:cNvGrpSpPr/>
            <p:nvPr/>
          </p:nvGrpSpPr>
          <p:grpSpPr>
            <a:xfrm>
              <a:off x="1247707" y="1179665"/>
              <a:ext cx="80700" cy="1526144"/>
              <a:chOff x="1247707" y="1179665"/>
              <a:chExt cx="80700" cy="1526144"/>
            </a:xfrm>
          </p:grpSpPr>
          <p:sp>
            <p:nvSpPr>
              <p:cNvPr id="4512" name="Google Shape;4512;p5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2" name="Google Shape;4522;p56"/>
            <p:cNvGrpSpPr/>
            <p:nvPr/>
          </p:nvGrpSpPr>
          <p:grpSpPr>
            <a:xfrm>
              <a:off x="1421567" y="1179665"/>
              <a:ext cx="80700" cy="1526144"/>
              <a:chOff x="1421567" y="1179665"/>
              <a:chExt cx="80700" cy="1526144"/>
            </a:xfrm>
          </p:grpSpPr>
          <p:sp>
            <p:nvSpPr>
              <p:cNvPr id="4523" name="Google Shape;4523;p5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56"/>
            <p:cNvGrpSpPr/>
            <p:nvPr/>
          </p:nvGrpSpPr>
          <p:grpSpPr>
            <a:xfrm>
              <a:off x="1592327" y="1179665"/>
              <a:ext cx="80700" cy="1526144"/>
              <a:chOff x="1592327" y="1179665"/>
              <a:chExt cx="80700" cy="1526144"/>
            </a:xfrm>
          </p:grpSpPr>
          <p:sp>
            <p:nvSpPr>
              <p:cNvPr id="4534" name="Google Shape;4534;p5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4" name="Google Shape;4544;p56"/>
            <p:cNvGrpSpPr/>
            <p:nvPr/>
          </p:nvGrpSpPr>
          <p:grpSpPr>
            <a:xfrm>
              <a:off x="1766187" y="1179665"/>
              <a:ext cx="80700" cy="1526144"/>
              <a:chOff x="1766187" y="1179665"/>
              <a:chExt cx="80700" cy="1526144"/>
            </a:xfrm>
          </p:grpSpPr>
          <p:sp>
            <p:nvSpPr>
              <p:cNvPr id="4545" name="Google Shape;4545;p5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5" name="Google Shape;4555;p56"/>
            <p:cNvGrpSpPr/>
            <p:nvPr/>
          </p:nvGrpSpPr>
          <p:grpSpPr>
            <a:xfrm>
              <a:off x="1936935" y="1179665"/>
              <a:ext cx="80700" cy="1526144"/>
              <a:chOff x="1936935" y="1179665"/>
              <a:chExt cx="80700" cy="1526144"/>
            </a:xfrm>
          </p:grpSpPr>
          <p:sp>
            <p:nvSpPr>
              <p:cNvPr id="4556" name="Google Shape;4556;p5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6" name="Google Shape;4566;p56"/>
            <p:cNvGrpSpPr/>
            <p:nvPr/>
          </p:nvGrpSpPr>
          <p:grpSpPr>
            <a:xfrm>
              <a:off x="2110795" y="1179665"/>
              <a:ext cx="80700" cy="1526144"/>
              <a:chOff x="2110795" y="1179665"/>
              <a:chExt cx="80700" cy="1526144"/>
            </a:xfrm>
          </p:grpSpPr>
          <p:sp>
            <p:nvSpPr>
              <p:cNvPr id="4567" name="Google Shape;4567;p5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56"/>
            <p:cNvGrpSpPr/>
            <p:nvPr/>
          </p:nvGrpSpPr>
          <p:grpSpPr>
            <a:xfrm>
              <a:off x="2284655" y="1179665"/>
              <a:ext cx="80700" cy="1526144"/>
              <a:chOff x="2284655" y="1179665"/>
              <a:chExt cx="80700" cy="1526144"/>
            </a:xfrm>
          </p:grpSpPr>
          <p:sp>
            <p:nvSpPr>
              <p:cNvPr id="4578" name="Google Shape;4578;p5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88" name="Google Shape;4588;p56"/>
          <p:cNvGrpSpPr/>
          <p:nvPr/>
        </p:nvGrpSpPr>
        <p:grpSpPr>
          <a:xfrm>
            <a:off x="2611693" y="986760"/>
            <a:ext cx="1364248" cy="1102133"/>
            <a:chOff x="2623904" y="1198803"/>
            <a:chExt cx="1364248" cy="1102133"/>
          </a:xfrm>
        </p:grpSpPr>
        <p:grpSp>
          <p:nvGrpSpPr>
            <p:cNvPr id="4589" name="Google Shape;4589;p56"/>
            <p:cNvGrpSpPr/>
            <p:nvPr/>
          </p:nvGrpSpPr>
          <p:grpSpPr>
            <a:xfrm>
              <a:off x="2623907" y="1198803"/>
              <a:ext cx="1364245" cy="273000"/>
              <a:chOff x="2623907" y="1198803"/>
              <a:chExt cx="1364245" cy="273000"/>
            </a:xfrm>
          </p:grpSpPr>
          <p:sp>
            <p:nvSpPr>
              <p:cNvPr id="4590" name="Google Shape;4590;p5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5" name="Google Shape;4595;p56"/>
            <p:cNvGrpSpPr/>
            <p:nvPr/>
          </p:nvGrpSpPr>
          <p:grpSpPr>
            <a:xfrm>
              <a:off x="2623904" y="1476964"/>
              <a:ext cx="1364245" cy="273000"/>
              <a:chOff x="2623904" y="1476964"/>
              <a:chExt cx="1364245" cy="273000"/>
            </a:xfrm>
          </p:grpSpPr>
          <p:sp>
            <p:nvSpPr>
              <p:cNvPr id="4596" name="Google Shape;4596;p5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56"/>
            <p:cNvGrpSpPr/>
            <p:nvPr/>
          </p:nvGrpSpPr>
          <p:grpSpPr>
            <a:xfrm>
              <a:off x="2623907" y="1749775"/>
              <a:ext cx="1364245" cy="273000"/>
              <a:chOff x="2623907" y="1749775"/>
              <a:chExt cx="1364245" cy="273000"/>
            </a:xfrm>
          </p:grpSpPr>
          <p:sp>
            <p:nvSpPr>
              <p:cNvPr id="4602" name="Google Shape;4602;p5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7" name="Google Shape;4607;p56"/>
            <p:cNvGrpSpPr/>
            <p:nvPr/>
          </p:nvGrpSpPr>
          <p:grpSpPr>
            <a:xfrm>
              <a:off x="2623904" y="2027936"/>
              <a:ext cx="1364245" cy="273000"/>
              <a:chOff x="2623904" y="2027936"/>
              <a:chExt cx="1364245" cy="273000"/>
            </a:xfrm>
          </p:grpSpPr>
          <p:sp>
            <p:nvSpPr>
              <p:cNvPr id="4608" name="Google Shape;4608;p5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3" name="Google Shape;4613;p56"/>
          <p:cNvGrpSpPr/>
          <p:nvPr/>
        </p:nvGrpSpPr>
        <p:grpSpPr>
          <a:xfrm>
            <a:off x="2601154" y="2445833"/>
            <a:ext cx="1387541" cy="159124"/>
            <a:chOff x="3200660" y="2180272"/>
            <a:chExt cx="2563824" cy="378237"/>
          </a:xfrm>
        </p:grpSpPr>
        <p:sp>
          <p:nvSpPr>
            <p:cNvPr id="4614" name="Google Shape;4614;p5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2" name="Google Shape;4632;p56"/>
          <p:cNvGrpSpPr/>
          <p:nvPr/>
        </p:nvGrpSpPr>
        <p:grpSpPr>
          <a:xfrm>
            <a:off x="2597679" y="2723597"/>
            <a:ext cx="1390502" cy="159625"/>
            <a:chOff x="3530150" y="2790075"/>
            <a:chExt cx="1962600" cy="225300"/>
          </a:xfrm>
        </p:grpSpPr>
        <p:sp>
          <p:nvSpPr>
            <p:cNvPr id="4633" name="Google Shape;4633;p5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56"/>
          <p:cNvGrpSpPr/>
          <p:nvPr/>
        </p:nvGrpSpPr>
        <p:grpSpPr>
          <a:xfrm>
            <a:off x="2597736" y="3001862"/>
            <a:ext cx="1411629" cy="154175"/>
            <a:chOff x="3558802" y="4011244"/>
            <a:chExt cx="1866000" cy="111600"/>
          </a:xfrm>
        </p:grpSpPr>
        <p:sp>
          <p:nvSpPr>
            <p:cNvPr id="4636" name="Google Shape;4636;p5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8" name="Google Shape;4638;p56"/>
          <p:cNvGrpSpPr/>
          <p:nvPr/>
        </p:nvGrpSpPr>
        <p:grpSpPr>
          <a:xfrm>
            <a:off x="2598024" y="2207432"/>
            <a:ext cx="1383503" cy="119761"/>
            <a:chOff x="3465975" y="2270258"/>
            <a:chExt cx="1986364" cy="171947"/>
          </a:xfrm>
        </p:grpSpPr>
        <p:sp>
          <p:nvSpPr>
            <p:cNvPr id="4639" name="Google Shape;4639;p5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7" name="Google Shape;4647;p56"/>
          <p:cNvGrpSpPr/>
          <p:nvPr/>
        </p:nvGrpSpPr>
        <p:grpSpPr>
          <a:xfrm>
            <a:off x="2609031" y="3571205"/>
            <a:ext cx="1369531" cy="195460"/>
            <a:chOff x="723300" y="4253549"/>
            <a:chExt cx="2276482" cy="324900"/>
          </a:xfrm>
        </p:grpSpPr>
        <p:sp>
          <p:nvSpPr>
            <p:cNvPr id="4648" name="Google Shape;4648;p5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3" name="Google Shape;4653;p56"/>
          <p:cNvGrpSpPr/>
          <p:nvPr/>
        </p:nvGrpSpPr>
        <p:grpSpPr>
          <a:xfrm>
            <a:off x="2598592" y="3272446"/>
            <a:ext cx="1389066" cy="180119"/>
            <a:chOff x="705948" y="3788465"/>
            <a:chExt cx="2308953" cy="299400"/>
          </a:xfrm>
        </p:grpSpPr>
        <p:sp>
          <p:nvSpPr>
            <p:cNvPr id="4654" name="Google Shape;4654;p5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9" name="Google Shape;4659;p56"/>
          <p:cNvGrpSpPr/>
          <p:nvPr/>
        </p:nvGrpSpPr>
        <p:grpSpPr>
          <a:xfrm>
            <a:off x="4195583" y="1876400"/>
            <a:ext cx="1433821" cy="191501"/>
            <a:chOff x="4273350" y="2088443"/>
            <a:chExt cx="1433821" cy="191501"/>
          </a:xfrm>
        </p:grpSpPr>
        <p:grpSp>
          <p:nvGrpSpPr>
            <p:cNvPr id="4660" name="Google Shape;4660;p56"/>
            <p:cNvGrpSpPr/>
            <p:nvPr/>
          </p:nvGrpSpPr>
          <p:grpSpPr>
            <a:xfrm>
              <a:off x="4273350" y="2088443"/>
              <a:ext cx="1433821" cy="0"/>
              <a:chOff x="5224975" y="2962250"/>
              <a:chExt cx="1544400" cy="0"/>
            </a:xfrm>
          </p:grpSpPr>
          <p:cxnSp>
            <p:nvCxnSpPr>
              <p:cNvPr id="4661" name="Google Shape;4661;p5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662" name="Google Shape;4662;p5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663" name="Google Shape;4663;p56"/>
            <p:cNvGrpSpPr/>
            <p:nvPr/>
          </p:nvGrpSpPr>
          <p:grpSpPr>
            <a:xfrm>
              <a:off x="4273350" y="2279944"/>
              <a:ext cx="1433821" cy="0"/>
              <a:chOff x="5224975" y="2962250"/>
              <a:chExt cx="1544400" cy="0"/>
            </a:xfrm>
          </p:grpSpPr>
          <p:cxnSp>
            <p:nvCxnSpPr>
              <p:cNvPr id="4664" name="Google Shape;4664;p5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665" name="Google Shape;4665;p5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666" name="Google Shape;4666;p56"/>
          <p:cNvGrpSpPr/>
          <p:nvPr/>
        </p:nvGrpSpPr>
        <p:grpSpPr>
          <a:xfrm>
            <a:off x="2646529" y="3885304"/>
            <a:ext cx="1304609" cy="294074"/>
            <a:chOff x="2658741" y="4097347"/>
            <a:chExt cx="1304609" cy="294074"/>
          </a:xfrm>
        </p:grpSpPr>
        <p:grpSp>
          <p:nvGrpSpPr>
            <p:cNvPr id="4667" name="Google Shape;4667;p56"/>
            <p:cNvGrpSpPr/>
            <p:nvPr/>
          </p:nvGrpSpPr>
          <p:grpSpPr>
            <a:xfrm>
              <a:off x="2658741" y="4097347"/>
              <a:ext cx="118572" cy="294074"/>
              <a:chOff x="3343310" y="4475555"/>
              <a:chExt cx="127717" cy="316753"/>
            </a:xfrm>
          </p:grpSpPr>
          <p:sp>
            <p:nvSpPr>
              <p:cNvPr id="4668" name="Google Shape;4668;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0" name="Google Shape;4670;p56"/>
            <p:cNvGrpSpPr/>
            <p:nvPr/>
          </p:nvGrpSpPr>
          <p:grpSpPr>
            <a:xfrm>
              <a:off x="3815519" y="4098388"/>
              <a:ext cx="147831" cy="291991"/>
              <a:chOff x="3527539" y="4476677"/>
              <a:chExt cx="159232" cy="314510"/>
            </a:xfrm>
          </p:grpSpPr>
          <p:sp>
            <p:nvSpPr>
              <p:cNvPr id="4671" name="Google Shape;4671;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3" name="Google Shape;4673;p56"/>
            <p:cNvGrpSpPr/>
            <p:nvPr/>
          </p:nvGrpSpPr>
          <p:grpSpPr>
            <a:xfrm>
              <a:off x="3511696" y="4098388"/>
              <a:ext cx="147831" cy="291991"/>
              <a:chOff x="3527539" y="4476677"/>
              <a:chExt cx="159232" cy="314510"/>
            </a:xfrm>
          </p:grpSpPr>
          <p:sp>
            <p:nvSpPr>
              <p:cNvPr id="4674" name="Google Shape;4674;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6" name="Google Shape;4676;p56"/>
            <p:cNvGrpSpPr/>
            <p:nvPr/>
          </p:nvGrpSpPr>
          <p:grpSpPr>
            <a:xfrm>
              <a:off x="3207874" y="4098388"/>
              <a:ext cx="147831" cy="291991"/>
              <a:chOff x="3527539" y="4476677"/>
              <a:chExt cx="159232" cy="314510"/>
            </a:xfrm>
          </p:grpSpPr>
          <p:sp>
            <p:nvSpPr>
              <p:cNvPr id="4677" name="Google Shape;4677;p5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9" name="Google Shape;4679;p56"/>
            <p:cNvGrpSpPr/>
            <p:nvPr/>
          </p:nvGrpSpPr>
          <p:grpSpPr>
            <a:xfrm>
              <a:off x="2933305" y="4097347"/>
              <a:ext cx="118572" cy="294074"/>
              <a:chOff x="3343310" y="4475555"/>
              <a:chExt cx="127717" cy="316753"/>
            </a:xfrm>
          </p:grpSpPr>
          <p:sp>
            <p:nvSpPr>
              <p:cNvPr id="4680" name="Google Shape;4680;p5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82" name="Google Shape;4682;p56"/>
          <p:cNvGrpSpPr/>
          <p:nvPr/>
        </p:nvGrpSpPr>
        <p:grpSpPr>
          <a:xfrm>
            <a:off x="4197138" y="963998"/>
            <a:ext cx="1430711" cy="751237"/>
            <a:chOff x="5159450" y="1919950"/>
            <a:chExt cx="1541050" cy="862500"/>
          </a:xfrm>
        </p:grpSpPr>
        <p:sp>
          <p:nvSpPr>
            <p:cNvPr id="4683" name="Google Shape;4683;p5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684" name="Google Shape;4684;p56"/>
            <p:cNvGrpSpPr/>
            <p:nvPr/>
          </p:nvGrpSpPr>
          <p:grpSpPr>
            <a:xfrm>
              <a:off x="5159450" y="1919950"/>
              <a:ext cx="1541050" cy="862500"/>
              <a:chOff x="5159450" y="1919950"/>
              <a:chExt cx="1541050" cy="862500"/>
            </a:xfrm>
          </p:grpSpPr>
          <p:cxnSp>
            <p:nvCxnSpPr>
              <p:cNvPr id="4685" name="Google Shape;4685;p5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686" name="Google Shape;4686;p5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687" name="Google Shape;4687;p56"/>
          <p:cNvGrpSpPr/>
          <p:nvPr/>
        </p:nvGrpSpPr>
        <p:grpSpPr>
          <a:xfrm>
            <a:off x="4245275" y="2227768"/>
            <a:ext cx="1334436" cy="967914"/>
            <a:chOff x="4294923" y="2439811"/>
            <a:chExt cx="1334436" cy="967914"/>
          </a:xfrm>
        </p:grpSpPr>
        <p:grpSp>
          <p:nvGrpSpPr>
            <p:cNvPr id="4688" name="Google Shape;4688;p56"/>
            <p:cNvGrpSpPr/>
            <p:nvPr/>
          </p:nvGrpSpPr>
          <p:grpSpPr>
            <a:xfrm>
              <a:off x="4960455" y="2469658"/>
              <a:ext cx="668904" cy="885524"/>
              <a:chOff x="4960455" y="2469658"/>
              <a:chExt cx="668904" cy="885524"/>
            </a:xfrm>
          </p:grpSpPr>
          <p:sp>
            <p:nvSpPr>
              <p:cNvPr id="4689" name="Google Shape;4689;p5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5" name="Google Shape;4695;p56"/>
            <p:cNvGrpSpPr/>
            <p:nvPr/>
          </p:nvGrpSpPr>
          <p:grpSpPr>
            <a:xfrm>
              <a:off x="4294923" y="2469658"/>
              <a:ext cx="668951" cy="885524"/>
              <a:chOff x="4294923" y="2469658"/>
              <a:chExt cx="668951" cy="885524"/>
            </a:xfrm>
          </p:grpSpPr>
          <p:sp>
            <p:nvSpPr>
              <p:cNvPr id="4696" name="Google Shape;4696;p5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2" name="Google Shape;4702;p5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3" name="Google Shape;4703;p56"/>
          <p:cNvGrpSpPr/>
          <p:nvPr/>
        </p:nvGrpSpPr>
        <p:grpSpPr>
          <a:xfrm>
            <a:off x="4231478" y="3282213"/>
            <a:ext cx="1430949" cy="897289"/>
            <a:chOff x="4351371" y="3547942"/>
            <a:chExt cx="1345130" cy="843475"/>
          </a:xfrm>
        </p:grpSpPr>
        <p:grpSp>
          <p:nvGrpSpPr>
            <p:cNvPr id="4704" name="Google Shape;4704;p56"/>
            <p:cNvGrpSpPr/>
            <p:nvPr/>
          </p:nvGrpSpPr>
          <p:grpSpPr>
            <a:xfrm>
              <a:off x="4351371" y="4209917"/>
              <a:ext cx="1345130" cy="181500"/>
              <a:chOff x="4351371" y="4209917"/>
              <a:chExt cx="1345130" cy="181500"/>
            </a:xfrm>
          </p:grpSpPr>
          <p:sp>
            <p:nvSpPr>
              <p:cNvPr id="4705" name="Google Shape;4705;p5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06" name="Google Shape;4706;p5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707" name="Google Shape;4707;p56"/>
            <p:cNvGrpSpPr/>
            <p:nvPr/>
          </p:nvGrpSpPr>
          <p:grpSpPr>
            <a:xfrm>
              <a:off x="4403010" y="3985221"/>
              <a:ext cx="1109518" cy="181500"/>
              <a:chOff x="4403010" y="3985221"/>
              <a:chExt cx="1109518" cy="181500"/>
            </a:xfrm>
          </p:grpSpPr>
          <p:sp>
            <p:nvSpPr>
              <p:cNvPr id="4708" name="Google Shape;4708;p5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09" name="Google Shape;4709;p5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710" name="Google Shape;4710;p56"/>
            <p:cNvGrpSpPr/>
            <p:nvPr/>
          </p:nvGrpSpPr>
          <p:grpSpPr>
            <a:xfrm>
              <a:off x="4618704" y="3766582"/>
              <a:ext cx="807858" cy="181500"/>
              <a:chOff x="4618704" y="3766582"/>
              <a:chExt cx="807858" cy="181500"/>
            </a:xfrm>
          </p:grpSpPr>
          <p:sp>
            <p:nvSpPr>
              <p:cNvPr id="4711" name="Google Shape;4711;p5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12" name="Google Shape;4712;p5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713" name="Google Shape;4713;p56"/>
            <p:cNvGrpSpPr/>
            <p:nvPr/>
          </p:nvGrpSpPr>
          <p:grpSpPr>
            <a:xfrm>
              <a:off x="4735238" y="3547942"/>
              <a:ext cx="462839" cy="181500"/>
              <a:chOff x="4735238" y="3547942"/>
              <a:chExt cx="462839" cy="181500"/>
            </a:xfrm>
          </p:grpSpPr>
          <p:sp>
            <p:nvSpPr>
              <p:cNvPr id="4714" name="Google Shape;4714;p5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15" name="Google Shape;4715;p5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716" name="Google Shape;4716;p56"/>
          <p:cNvGrpSpPr/>
          <p:nvPr/>
        </p:nvGrpSpPr>
        <p:grpSpPr>
          <a:xfrm>
            <a:off x="7407836" y="2217537"/>
            <a:ext cx="1020955" cy="928853"/>
            <a:chOff x="926675" y="238125"/>
            <a:chExt cx="5755100" cy="5232975"/>
          </a:xfrm>
        </p:grpSpPr>
        <p:sp>
          <p:nvSpPr>
            <p:cNvPr id="4717" name="Google Shape;4717;p5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56"/>
          <p:cNvGrpSpPr/>
          <p:nvPr/>
        </p:nvGrpSpPr>
        <p:grpSpPr>
          <a:xfrm>
            <a:off x="715210" y="2616272"/>
            <a:ext cx="1695374" cy="1560837"/>
            <a:chOff x="727421" y="2828315"/>
            <a:chExt cx="1695374" cy="1560837"/>
          </a:xfrm>
        </p:grpSpPr>
        <p:grpSp>
          <p:nvGrpSpPr>
            <p:cNvPr id="4722" name="Google Shape;4722;p56"/>
            <p:cNvGrpSpPr/>
            <p:nvPr/>
          </p:nvGrpSpPr>
          <p:grpSpPr>
            <a:xfrm>
              <a:off x="727421" y="2828315"/>
              <a:ext cx="1695374" cy="1560837"/>
              <a:chOff x="734799" y="2782450"/>
              <a:chExt cx="1571100" cy="1577400"/>
            </a:xfrm>
          </p:grpSpPr>
          <p:cxnSp>
            <p:nvCxnSpPr>
              <p:cNvPr id="4723" name="Google Shape;4723;p5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724" name="Google Shape;4724;p5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725" name="Google Shape;4725;p56"/>
            <p:cNvGrpSpPr/>
            <p:nvPr/>
          </p:nvGrpSpPr>
          <p:grpSpPr>
            <a:xfrm>
              <a:off x="819108" y="2882501"/>
              <a:ext cx="1556791" cy="1426186"/>
              <a:chOff x="819108" y="2882501"/>
              <a:chExt cx="1556791" cy="1426186"/>
            </a:xfrm>
          </p:grpSpPr>
          <p:grpSp>
            <p:nvGrpSpPr>
              <p:cNvPr id="4726" name="Google Shape;4726;p56"/>
              <p:cNvGrpSpPr/>
              <p:nvPr/>
            </p:nvGrpSpPr>
            <p:grpSpPr>
              <a:xfrm>
                <a:off x="819108" y="2882501"/>
                <a:ext cx="103104" cy="1426186"/>
                <a:chOff x="4674013" y="3100904"/>
                <a:chExt cx="122758" cy="1698043"/>
              </a:xfrm>
            </p:grpSpPr>
            <p:sp>
              <p:nvSpPr>
                <p:cNvPr id="4727" name="Google Shape;4727;p5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4" name="Google Shape;4734;p56"/>
              <p:cNvGrpSpPr/>
              <p:nvPr/>
            </p:nvGrpSpPr>
            <p:grpSpPr>
              <a:xfrm>
                <a:off x="1062475" y="2882501"/>
                <a:ext cx="103104" cy="1426186"/>
                <a:chOff x="4940438" y="3100904"/>
                <a:chExt cx="122758" cy="1698043"/>
              </a:xfrm>
            </p:grpSpPr>
            <p:sp>
              <p:nvSpPr>
                <p:cNvPr id="4735" name="Google Shape;4735;p5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56"/>
              <p:cNvGrpSpPr/>
              <p:nvPr/>
            </p:nvGrpSpPr>
            <p:grpSpPr>
              <a:xfrm>
                <a:off x="1299324" y="2882501"/>
                <a:ext cx="103104" cy="1426186"/>
                <a:chOff x="5206863" y="3100904"/>
                <a:chExt cx="122758" cy="1698043"/>
              </a:xfrm>
            </p:grpSpPr>
            <p:sp>
              <p:nvSpPr>
                <p:cNvPr id="4743" name="Google Shape;4743;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0" name="Google Shape;4750;p56"/>
              <p:cNvGrpSpPr/>
              <p:nvPr/>
            </p:nvGrpSpPr>
            <p:grpSpPr>
              <a:xfrm>
                <a:off x="1786057" y="2882501"/>
                <a:ext cx="103104" cy="1426186"/>
                <a:chOff x="6006138" y="3143629"/>
                <a:chExt cx="122758" cy="1698043"/>
              </a:xfrm>
            </p:grpSpPr>
            <p:sp>
              <p:nvSpPr>
                <p:cNvPr id="4751" name="Google Shape;4751;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8" name="Google Shape;4758;p56"/>
              <p:cNvGrpSpPr/>
              <p:nvPr/>
            </p:nvGrpSpPr>
            <p:grpSpPr>
              <a:xfrm>
                <a:off x="2029422" y="2882501"/>
                <a:ext cx="103104" cy="1426186"/>
                <a:chOff x="6805413" y="3100904"/>
                <a:chExt cx="122758" cy="1698043"/>
              </a:xfrm>
            </p:grpSpPr>
            <p:sp>
              <p:nvSpPr>
                <p:cNvPr id="4759" name="Google Shape;4759;p5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56"/>
              <p:cNvGrpSpPr/>
              <p:nvPr/>
            </p:nvGrpSpPr>
            <p:grpSpPr>
              <a:xfrm>
                <a:off x="2272795" y="2882501"/>
                <a:ext cx="103104" cy="1426186"/>
                <a:chOff x="5206863" y="3100904"/>
                <a:chExt cx="122758" cy="1698043"/>
              </a:xfrm>
            </p:grpSpPr>
            <p:sp>
              <p:nvSpPr>
                <p:cNvPr id="4767" name="Google Shape;4767;p5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4" name="Google Shape;4774;p56"/>
              <p:cNvGrpSpPr/>
              <p:nvPr/>
            </p:nvGrpSpPr>
            <p:grpSpPr>
              <a:xfrm>
                <a:off x="1542694" y="2882501"/>
                <a:ext cx="103104" cy="1426186"/>
                <a:chOff x="6006138" y="3143629"/>
                <a:chExt cx="122758" cy="1698043"/>
              </a:xfrm>
            </p:grpSpPr>
            <p:sp>
              <p:nvSpPr>
                <p:cNvPr id="4775" name="Google Shape;4775;p5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782" name="Google Shape;4782;p56"/>
          <p:cNvGrpSpPr/>
          <p:nvPr/>
        </p:nvGrpSpPr>
        <p:grpSpPr>
          <a:xfrm>
            <a:off x="5671260" y="3305994"/>
            <a:ext cx="2749952" cy="870677"/>
            <a:chOff x="238125" y="1725700"/>
            <a:chExt cx="7139025" cy="2260325"/>
          </a:xfrm>
        </p:grpSpPr>
        <p:sp>
          <p:nvSpPr>
            <p:cNvPr id="4783" name="Google Shape;4783;p5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56"/>
          <p:cNvGrpSpPr/>
          <p:nvPr/>
        </p:nvGrpSpPr>
        <p:grpSpPr>
          <a:xfrm>
            <a:off x="5941424" y="2247740"/>
            <a:ext cx="1105452" cy="916747"/>
            <a:chOff x="5249100" y="1210600"/>
            <a:chExt cx="3502700" cy="2904775"/>
          </a:xfrm>
        </p:grpSpPr>
        <p:sp>
          <p:nvSpPr>
            <p:cNvPr id="4794" name="Google Shape;4794;p5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98" name="Google Shape;4798;p5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799" name="Google Shape;4799;p5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800" name="Google Shape;4800;p5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801" name="Google Shape;4801;p5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802" name="Google Shape;4802;p5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3" name="Google Shape;4803;p56"/>
          <p:cNvGrpSpPr/>
          <p:nvPr/>
        </p:nvGrpSpPr>
        <p:grpSpPr>
          <a:xfrm>
            <a:off x="7123972" y="967158"/>
            <a:ext cx="1304650" cy="1124856"/>
            <a:chOff x="7287122" y="1165658"/>
            <a:chExt cx="1219413" cy="1051365"/>
          </a:xfrm>
        </p:grpSpPr>
        <p:grpSp>
          <p:nvGrpSpPr>
            <p:cNvPr id="4804" name="Google Shape;4804;p56"/>
            <p:cNvGrpSpPr/>
            <p:nvPr/>
          </p:nvGrpSpPr>
          <p:grpSpPr>
            <a:xfrm>
              <a:off x="7287122" y="1969723"/>
              <a:ext cx="1219413" cy="247300"/>
              <a:chOff x="7287122" y="1969723"/>
              <a:chExt cx="1219413" cy="247300"/>
            </a:xfrm>
          </p:grpSpPr>
          <p:sp>
            <p:nvSpPr>
              <p:cNvPr id="4805" name="Google Shape;4805;p5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6" name="Google Shape;4806;p56"/>
              <p:cNvGrpSpPr/>
              <p:nvPr/>
            </p:nvGrpSpPr>
            <p:grpSpPr>
              <a:xfrm>
                <a:off x="7287122" y="2063892"/>
                <a:ext cx="1151753" cy="73428"/>
                <a:chOff x="7287122" y="2063892"/>
                <a:chExt cx="1151753" cy="73428"/>
              </a:xfrm>
            </p:grpSpPr>
            <p:sp>
              <p:nvSpPr>
                <p:cNvPr id="4807" name="Google Shape;4807;p5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08" name="Google Shape;4808;p5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809" name="Google Shape;4809;p56"/>
            <p:cNvGrpSpPr/>
            <p:nvPr/>
          </p:nvGrpSpPr>
          <p:grpSpPr>
            <a:xfrm>
              <a:off x="7287122" y="1712201"/>
              <a:ext cx="1219403" cy="246767"/>
              <a:chOff x="7287122" y="1712201"/>
              <a:chExt cx="1219403" cy="246767"/>
            </a:xfrm>
          </p:grpSpPr>
          <p:sp>
            <p:nvSpPr>
              <p:cNvPr id="4810" name="Google Shape;4810;p5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1" name="Google Shape;4811;p56"/>
              <p:cNvGrpSpPr/>
              <p:nvPr/>
            </p:nvGrpSpPr>
            <p:grpSpPr>
              <a:xfrm>
                <a:off x="7287122" y="1842861"/>
                <a:ext cx="1005303" cy="73419"/>
                <a:chOff x="7287122" y="1842861"/>
                <a:chExt cx="1005303" cy="73419"/>
              </a:xfrm>
            </p:grpSpPr>
            <p:sp>
              <p:nvSpPr>
                <p:cNvPr id="4812" name="Google Shape;4812;p5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3" name="Google Shape;4813;p5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814" name="Google Shape;4814;p56"/>
            <p:cNvGrpSpPr/>
            <p:nvPr/>
          </p:nvGrpSpPr>
          <p:grpSpPr>
            <a:xfrm>
              <a:off x="7287122" y="1447520"/>
              <a:ext cx="1219403" cy="286667"/>
              <a:chOff x="7287122" y="1447520"/>
              <a:chExt cx="1219403" cy="286667"/>
            </a:xfrm>
          </p:grpSpPr>
          <p:sp>
            <p:nvSpPr>
              <p:cNvPr id="4815" name="Google Shape;4815;p5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6" name="Google Shape;4816;p56"/>
              <p:cNvGrpSpPr/>
              <p:nvPr/>
            </p:nvGrpSpPr>
            <p:grpSpPr>
              <a:xfrm>
                <a:off x="7287122" y="1581977"/>
                <a:ext cx="852803" cy="73428"/>
                <a:chOff x="7287122" y="1581977"/>
                <a:chExt cx="852803" cy="73428"/>
              </a:xfrm>
            </p:grpSpPr>
            <p:sp>
              <p:nvSpPr>
                <p:cNvPr id="4817" name="Google Shape;4817;p5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18" name="Google Shape;4818;p5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819" name="Google Shape;4819;p56"/>
            <p:cNvGrpSpPr/>
            <p:nvPr/>
          </p:nvGrpSpPr>
          <p:grpSpPr>
            <a:xfrm>
              <a:off x="7287122" y="1165658"/>
              <a:ext cx="1219403" cy="344253"/>
              <a:chOff x="7287122" y="1165658"/>
              <a:chExt cx="1219403" cy="344253"/>
            </a:xfrm>
          </p:grpSpPr>
          <p:sp>
            <p:nvSpPr>
              <p:cNvPr id="4820" name="Google Shape;4820;p5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1" name="Google Shape;4821;p56"/>
              <p:cNvGrpSpPr/>
              <p:nvPr/>
            </p:nvGrpSpPr>
            <p:grpSpPr>
              <a:xfrm>
                <a:off x="7287122" y="1341025"/>
                <a:ext cx="695703" cy="73419"/>
                <a:chOff x="7287122" y="1341025"/>
                <a:chExt cx="695703" cy="73419"/>
              </a:xfrm>
            </p:grpSpPr>
            <p:sp>
              <p:nvSpPr>
                <p:cNvPr id="4822" name="Google Shape;4822;p5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23" name="Google Shape;4823;p5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824" name="Google Shape;4824;p56"/>
          <p:cNvGrpSpPr/>
          <p:nvPr/>
        </p:nvGrpSpPr>
        <p:grpSpPr>
          <a:xfrm>
            <a:off x="5790464" y="973181"/>
            <a:ext cx="1397729" cy="1098540"/>
            <a:chOff x="5900602" y="1193063"/>
            <a:chExt cx="1299851" cy="1021707"/>
          </a:xfrm>
        </p:grpSpPr>
        <p:grpSp>
          <p:nvGrpSpPr>
            <p:cNvPr id="4825" name="Google Shape;4825;p56"/>
            <p:cNvGrpSpPr/>
            <p:nvPr/>
          </p:nvGrpSpPr>
          <p:grpSpPr>
            <a:xfrm>
              <a:off x="6520337" y="1193063"/>
              <a:ext cx="341815" cy="799959"/>
              <a:chOff x="6520337" y="1193063"/>
              <a:chExt cx="341815" cy="799959"/>
            </a:xfrm>
          </p:grpSpPr>
          <p:grpSp>
            <p:nvGrpSpPr>
              <p:cNvPr id="4826" name="Google Shape;4826;p56"/>
              <p:cNvGrpSpPr/>
              <p:nvPr/>
            </p:nvGrpSpPr>
            <p:grpSpPr>
              <a:xfrm>
                <a:off x="6520337" y="1589527"/>
                <a:ext cx="213950" cy="403494"/>
                <a:chOff x="6520337" y="1589527"/>
                <a:chExt cx="213950" cy="403494"/>
              </a:xfrm>
            </p:grpSpPr>
            <p:sp>
              <p:nvSpPr>
                <p:cNvPr id="4827" name="Google Shape;4827;p5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9" name="Google Shape;4829;p56"/>
              <p:cNvGrpSpPr/>
              <p:nvPr/>
            </p:nvGrpSpPr>
            <p:grpSpPr>
              <a:xfrm>
                <a:off x="6577204" y="1193063"/>
                <a:ext cx="284947" cy="464512"/>
                <a:chOff x="6577204" y="1193063"/>
                <a:chExt cx="284947" cy="464512"/>
              </a:xfrm>
            </p:grpSpPr>
            <p:sp>
              <p:nvSpPr>
                <p:cNvPr id="4830" name="Google Shape;4830;p5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31" name="Google Shape;4831;p5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832" name="Google Shape;4832;p56"/>
            <p:cNvGrpSpPr/>
            <p:nvPr/>
          </p:nvGrpSpPr>
          <p:grpSpPr>
            <a:xfrm>
              <a:off x="6238903" y="1193063"/>
              <a:ext cx="300475" cy="900152"/>
              <a:chOff x="6238903" y="1193063"/>
              <a:chExt cx="300475" cy="900152"/>
            </a:xfrm>
          </p:grpSpPr>
          <p:grpSp>
            <p:nvGrpSpPr>
              <p:cNvPr id="4833" name="Google Shape;4833;p56"/>
              <p:cNvGrpSpPr/>
              <p:nvPr/>
            </p:nvGrpSpPr>
            <p:grpSpPr>
              <a:xfrm>
                <a:off x="6290865" y="1489315"/>
                <a:ext cx="248514" cy="603900"/>
                <a:chOff x="6290865" y="1489315"/>
                <a:chExt cx="248514" cy="603900"/>
              </a:xfrm>
            </p:grpSpPr>
            <p:sp>
              <p:nvSpPr>
                <p:cNvPr id="4834" name="Google Shape;4834;p5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6" name="Google Shape;4836;p56"/>
              <p:cNvGrpSpPr/>
              <p:nvPr/>
            </p:nvGrpSpPr>
            <p:grpSpPr>
              <a:xfrm>
                <a:off x="6238903" y="1193063"/>
                <a:ext cx="284947" cy="333087"/>
                <a:chOff x="6238903" y="1193063"/>
                <a:chExt cx="284947" cy="333087"/>
              </a:xfrm>
            </p:grpSpPr>
            <p:sp>
              <p:nvSpPr>
                <p:cNvPr id="4837" name="Google Shape;4837;p5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38" name="Google Shape;4838;p5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839" name="Google Shape;4839;p56"/>
            <p:cNvGrpSpPr/>
            <p:nvPr/>
          </p:nvGrpSpPr>
          <p:grpSpPr>
            <a:xfrm>
              <a:off x="5900602" y="1193063"/>
              <a:ext cx="444345" cy="1021707"/>
              <a:chOff x="5900602" y="1193063"/>
              <a:chExt cx="444345" cy="1021707"/>
            </a:xfrm>
          </p:grpSpPr>
          <p:grpSp>
            <p:nvGrpSpPr>
              <p:cNvPr id="4840" name="Google Shape;4840;p56"/>
              <p:cNvGrpSpPr/>
              <p:nvPr/>
            </p:nvGrpSpPr>
            <p:grpSpPr>
              <a:xfrm>
                <a:off x="6046501" y="1367785"/>
                <a:ext cx="298446" cy="846986"/>
                <a:chOff x="6046501" y="1367785"/>
                <a:chExt cx="298446" cy="846986"/>
              </a:xfrm>
            </p:grpSpPr>
            <p:sp>
              <p:nvSpPr>
                <p:cNvPr id="4841" name="Google Shape;4841;p5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3" name="Google Shape;4843;p56"/>
              <p:cNvGrpSpPr/>
              <p:nvPr/>
            </p:nvGrpSpPr>
            <p:grpSpPr>
              <a:xfrm>
                <a:off x="5900602" y="1193063"/>
                <a:ext cx="284947" cy="182312"/>
                <a:chOff x="5900602" y="1193063"/>
                <a:chExt cx="284947" cy="182312"/>
              </a:xfrm>
            </p:grpSpPr>
            <p:sp>
              <p:nvSpPr>
                <p:cNvPr id="4844" name="Google Shape;4844;p5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45" name="Google Shape;4845;p5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846" name="Google Shape;4846;p56"/>
            <p:cNvGrpSpPr/>
            <p:nvPr/>
          </p:nvGrpSpPr>
          <p:grpSpPr>
            <a:xfrm>
              <a:off x="6738300" y="1193063"/>
              <a:ext cx="462153" cy="707634"/>
              <a:chOff x="6738300" y="1193063"/>
              <a:chExt cx="462153" cy="707634"/>
            </a:xfrm>
          </p:grpSpPr>
          <p:grpSp>
            <p:nvGrpSpPr>
              <p:cNvPr id="4847" name="Google Shape;4847;p56"/>
              <p:cNvGrpSpPr/>
              <p:nvPr/>
            </p:nvGrpSpPr>
            <p:grpSpPr>
              <a:xfrm>
                <a:off x="6915505" y="1193063"/>
                <a:ext cx="284947" cy="597387"/>
                <a:chOff x="6915505" y="1193063"/>
                <a:chExt cx="284947" cy="597387"/>
              </a:xfrm>
            </p:grpSpPr>
            <p:sp>
              <p:nvSpPr>
                <p:cNvPr id="4848" name="Google Shape;4848;p5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49" name="Google Shape;4849;p5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850" name="Google Shape;4850;p56"/>
              <p:cNvGrpSpPr/>
              <p:nvPr/>
            </p:nvGrpSpPr>
            <p:grpSpPr>
              <a:xfrm>
                <a:off x="6738300" y="1684725"/>
                <a:ext cx="230066" cy="215971"/>
                <a:chOff x="6738300" y="1684725"/>
                <a:chExt cx="230066" cy="215971"/>
              </a:xfrm>
            </p:grpSpPr>
            <p:sp>
              <p:nvSpPr>
                <p:cNvPr id="4851" name="Google Shape;4851;p5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56" name="Shape 4856"/>
        <p:cNvGrpSpPr/>
        <p:nvPr/>
      </p:nvGrpSpPr>
      <p:grpSpPr>
        <a:xfrm>
          <a:off x="0" y="0"/>
          <a:ext cx="0" cy="0"/>
          <a:chOff x="0" y="0"/>
          <a:chExt cx="0" cy="0"/>
        </a:xfrm>
      </p:grpSpPr>
      <p:grpSp>
        <p:nvGrpSpPr>
          <p:cNvPr id="4857" name="Google Shape;4857;p57"/>
          <p:cNvGrpSpPr/>
          <p:nvPr/>
        </p:nvGrpSpPr>
        <p:grpSpPr>
          <a:xfrm>
            <a:off x="826133" y="2318098"/>
            <a:ext cx="387992" cy="329326"/>
            <a:chOff x="839307" y="2318098"/>
            <a:chExt cx="387992" cy="329326"/>
          </a:xfrm>
        </p:grpSpPr>
        <p:sp>
          <p:nvSpPr>
            <p:cNvPr id="4858" name="Google Shape;4858;p57"/>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7"/>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7"/>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7"/>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57"/>
          <p:cNvGrpSpPr/>
          <p:nvPr/>
        </p:nvGrpSpPr>
        <p:grpSpPr>
          <a:xfrm>
            <a:off x="1401816" y="2289671"/>
            <a:ext cx="387073" cy="385996"/>
            <a:chOff x="1414990" y="2289671"/>
            <a:chExt cx="387073" cy="385996"/>
          </a:xfrm>
        </p:grpSpPr>
        <p:sp>
          <p:nvSpPr>
            <p:cNvPr id="4869" name="Google Shape;4869;p57"/>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7"/>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7"/>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7"/>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7" name="Google Shape;4887;p57"/>
          <p:cNvGrpSpPr/>
          <p:nvPr/>
        </p:nvGrpSpPr>
        <p:grpSpPr>
          <a:xfrm>
            <a:off x="1976737" y="2306065"/>
            <a:ext cx="387099" cy="353207"/>
            <a:chOff x="1989911" y="2306065"/>
            <a:chExt cx="387099" cy="353207"/>
          </a:xfrm>
        </p:grpSpPr>
        <p:sp>
          <p:nvSpPr>
            <p:cNvPr id="4888" name="Google Shape;4888;p57"/>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7"/>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57"/>
          <p:cNvGrpSpPr/>
          <p:nvPr/>
        </p:nvGrpSpPr>
        <p:grpSpPr>
          <a:xfrm>
            <a:off x="2579927" y="2288778"/>
            <a:ext cx="204663" cy="363007"/>
            <a:chOff x="2593102" y="2288778"/>
            <a:chExt cx="204663" cy="363007"/>
          </a:xfrm>
        </p:grpSpPr>
        <p:sp>
          <p:nvSpPr>
            <p:cNvPr id="4896" name="Google Shape;4896;p57"/>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7"/>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7"/>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5" name="Google Shape;4905;p57"/>
          <p:cNvGrpSpPr/>
          <p:nvPr/>
        </p:nvGrpSpPr>
        <p:grpSpPr>
          <a:xfrm>
            <a:off x="2957699" y="2329763"/>
            <a:ext cx="403651" cy="305996"/>
            <a:chOff x="2970874" y="2329763"/>
            <a:chExt cx="403651" cy="305996"/>
          </a:xfrm>
        </p:grpSpPr>
        <p:sp>
          <p:nvSpPr>
            <p:cNvPr id="4906" name="Google Shape;4906;p57"/>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5" name="Google Shape;4915;p57"/>
          <p:cNvGrpSpPr/>
          <p:nvPr/>
        </p:nvGrpSpPr>
        <p:grpSpPr>
          <a:xfrm>
            <a:off x="3532620" y="2318755"/>
            <a:ext cx="387835" cy="327933"/>
            <a:chOff x="3545795" y="2318755"/>
            <a:chExt cx="387835" cy="327933"/>
          </a:xfrm>
        </p:grpSpPr>
        <p:sp>
          <p:nvSpPr>
            <p:cNvPr id="4916" name="Google Shape;4916;p57"/>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7"/>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9" name="Google Shape;4919;p57"/>
            <p:cNvGrpSpPr/>
            <p:nvPr/>
          </p:nvGrpSpPr>
          <p:grpSpPr>
            <a:xfrm>
              <a:off x="3545795" y="2322301"/>
              <a:ext cx="387835" cy="324387"/>
              <a:chOff x="3545795" y="2322301"/>
              <a:chExt cx="387835" cy="324387"/>
            </a:xfrm>
          </p:grpSpPr>
          <p:sp>
            <p:nvSpPr>
              <p:cNvPr id="4920" name="Google Shape;4920;p57"/>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7"/>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7"/>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27" name="Google Shape;4927;p57"/>
          <p:cNvGrpSpPr/>
          <p:nvPr/>
        </p:nvGrpSpPr>
        <p:grpSpPr>
          <a:xfrm>
            <a:off x="4705294" y="2306984"/>
            <a:ext cx="364294" cy="351552"/>
            <a:chOff x="4718468" y="2306984"/>
            <a:chExt cx="364294" cy="351552"/>
          </a:xfrm>
        </p:grpSpPr>
        <p:sp>
          <p:nvSpPr>
            <p:cNvPr id="4928" name="Google Shape;4928;p57"/>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7"/>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7"/>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7"/>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7"/>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7"/>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57"/>
          <p:cNvGrpSpPr/>
          <p:nvPr/>
        </p:nvGrpSpPr>
        <p:grpSpPr>
          <a:xfrm>
            <a:off x="4134734" y="2303017"/>
            <a:ext cx="361194" cy="359355"/>
            <a:chOff x="4147908" y="2303017"/>
            <a:chExt cx="361194" cy="359355"/>
          </a:xfrm>
        </p:grpSpPr>
        <p:sp>
          <p:nvSpPr>
            <p:cNvPr id="4939" name="Google Shape;4939;p57"/>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7"/>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7"/>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7"/>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7"/>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7"/>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3" name="Google Shape;4953;p57"/>
          <p:cNvGrpSpPr/>
          <p:nvPr/>
        </p:nvGrpSpPr>
        <p:grpSpPr>
          <a:xfrm>
            <a:off x="5278954" y="2299891"/>
            <a:ext cx="367027" cy="365214"/>
            <a:chOff x="5292128" y="2299891"/>
            <a:chExt cx="367027" cy="365214"/>
          </a:xfrm>
        </p:grpSpPr>
        <p:sp>
          <p:nvSpPr>
            <p:cNvPr id="4954" name="Google Shape;4954;p57"/>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7"/>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7"/>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7"/>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0" name="Google Shape;4960;p57"/>
          <p:cNvGrpSpPr/>
          <p:nvPr/>
        </p:nvGrpSpPr>
        <p:grpSpPr>
          <a:xfrm>
            <a:off x="5860443" y="2309901"/>
            <a:ext cx="345720" cy="345720"/>
            <a:chOff x="5873617" y="2309901"/>
            <a:chExt cx="345720" cy="345720"/>
          </a:xfrm>
        </p:grpSpPr>
        <p:sp>
          <p:nvSpPr>
            <p:cNvPr id="4961" name="Google Shape;4961;p57"/>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7"/>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7"/>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7"/>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7"/>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7"/>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7"/>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7"/>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7"/>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0" name="Google Shape;4980;p57"/>
          <p:cNvGrpSpPr/>
          <p:nvPr/>
        </p:nvGrpSpPr>
        <p:grpSpPr>
          <a:xfrm>
            <a:off x="6850154" y="2297710"/>
            <a:ext cx="391460" cy="370127"/>
            <a:chOff x="6863329" y="2297710"/>
            <a:chExt cx="391460" cy="370127"/>
          </a:xfrm>
        </p:grpSpPr>
        <p:sp>
          <p:nvSpPr>
            <p:cNvPr id="4981" name="Google Shape;4981;p57"/>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7"/>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7"/>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7"/>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7"/>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7"/>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7"/>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0" name="Google Shape;4990;p57"/>
          <p:cNvGrpSpPr/>
          <p:nvPr/>
        </p:nvGrpSpPr>
        <p:grpSpPr>
          <a:xfrm>
            <a:off x="7408313" y="2318518"/>
            <a:ext cx="342620" cy="328459"/>
            <a:chOff x="7421488" y="2318518"/>
            <a:chExt cx="342620" cy="328459"/>
          </a:xfrm>
        </p:grpSpPr>
        <p:sp>
          <p:nvSpPr>
            <p:cNvPr id="4991" name="Google Shape;4991;p57"/>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8" name="Google Shape;4998;p57"/>
          <p:cNvGrpSpPr/>
          <p:nvPr/>
        </p:nvGrpSpPr>
        <p:grpSpPr>
          <a:xfrm>
            <a:off x="2495198" y="2779889"/>
            <a:ext cx="337523" cy="337680"/>
            <a:chOff x="2508373" y="2779889"/>
            <a:chExt cx="337523" cy="337680"/>
          </a:xfrm>
        </p:grpSpPr>
        <p:sp>
          <p:nvSpPr>
            <p:cNvPr id="4999" name="Google Shape;4999;p57"/>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7"/>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7"/>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7"/>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5" name="Google Shape;5005;p57"/>
          <p:cNvGrpSpPr/>
          <p:nvPr/>
        </p:nvGrpSpPr>
        <p:grpSpPr>
          <a:xfrm>
            <a:off x="2137900" y="4141593"/>
            <a:ext cx="410613" cy="372229"/>
            <a:chOff x="1884401" y="4141593"/>
            <a:chExt cx="410613" cy="372229"/>
          </a:xfrm>
        </p:grpSpPr>
        <p:sp>
          <p:nvSpPr>
            <p:cNvPr id="5006" name="Google Shape;5006;p57"/>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7"/>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7"/>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7"/>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7"/>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3" name="Google Shape;5013;p57"/>
          <p:cNvGrpSpPr/>
          <p:nvPr/>
        </p:nvGrpSpPr>
        <p:grpSpPr>
          <a:xfrm>
            <a:off x="1417658" y="2773689"/>
            <a:ext cx="294515" cy="349897"/>
            <a:chOff x="1430832" y="2773689"/>
            <a:chExt cx="294515" cy="349897"/>
          </a:xfrm>
        </p:grpSpPr>
        <p:sp>
          <p:nvSpPr>
            <p:cNvPr id="5014" name="Google Shape;5014;p57"/>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7"/>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7"/>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7"/>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7"/>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7"/>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7" name="Google Shape;5027;p57"/>
          <p:cNvGrpSpPr/>
          <p:nvPr/>
        </p:nvGrpSpPr>
        <p:grpSpPr>
          <a:xfrm>
            <a:off x="3069042" y="2788586"/>
            <a:ext cx="288866" cy="320236"/>
            <a:chOff x="3082217" y="2788586"/>
            <a:chExt cx="288866" cy="320236"/>
          </a:xfrm>
        </p:grpSpPr>
        <p:sp>
          <p:nvSpPr>
            <p:cNvPr id="5028" name="Google Shape;5028;p57"/>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7"/>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7"/>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5" name="Google Shape;5035;p57"/>
          <p:cNvGrpSpPr/>
          <p:nvPr/>
        </p:nvGrpSpPr>
        <p:grpSpPr>
          <a:xfrm>
            <a:off x="3597382" y="2780704"/>
            <a:ext cx="325017" cy="336052"/>
            <a:chOff x="3610557" y="2780704"/>
            <a:chExt cx="325017" cy="336052"/>
          </a:xfrm>
        </p:grpSpPr>
        <p:sp>
          <p:nvSpPr>
            <p:cNvPr id="5036" name="Google Shape;5036;p57"/>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9" name="Google Shape;5039;p57"/>
          <p:cNvGrpSpPr/>
          <p:nvPr/>
        </p:nvGrpSpPr>
        <p:grpSpPr>
          <a:xfrm>
            <a:off x="4165893" y="2811495"/>
            <a:ext cx="286475" cy="274390"/>
            <a:chOff x="4179067" y="2811495"/>
            <a:chExt cx="286475" cy="274390"/>
          </a:xfrm>
        </p:grpSpPr>
        <p:sp>
          <p:nvSpPr>
            <p:cNvPr id="5040" name="Google Shape;5040;p57"/>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7"/>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7"/>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7"/>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57"/>
          <p:cNvGrpSpPr/>
          <p:nvPr/>
        </p:nvGrpSpPr>
        <p:grpSpPr>
          <a:xfrm>
            <a:off x="4673583" y="2762156"/>
            <a:ext cx="371047" cy="374199"/>
            <a:chOff x="4686757" y="2762156"/>
            <a:chExt cx="371047" cy="374199"/>
          </a:xfrm>
        </p:grpSpPr>
        <p:sp>
          <p:nvSpPr>
            <p:cNvPr id="5050" name="Google Shape;5050;p57"/>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7"/>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7"/>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7" name="Google Shape;5057;p57"/>
          <p:cNvGrpSpPr/>
          <p:nvPr/>
        </p:nvGrpSpPr>
        <p:grpSpPr>
          <a:xfrm>
            <a:off x="5208438" y="2784802"/>
            <a:ext cx="406567" cy="327855"/>
            <a:chOff x="5221613" y="2784802"/>
            <a:chExt cx="406567" cy="327855"/>
          </a:xfrm>
        </p:grpSpPr>
        <p:sp>
          <p:nvSpPr>
            <p:cNvPr id="5058" name="Google Shape;5058;p57"/>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7"/>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7"/>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7"/>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7"/>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7"/>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7"/>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7"/>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8" name="Google Shape;5088;p57"/>
          <p:cNvGrpSpPr/>
          <p:nvPr/>
        </p:nvGrpSpPr>
        <p:grpSpPr>
          <a:xfrm>
            <a:off x="5799412" y="2760921"/>
            <a:ext cx="303605" cy="375434"/>
            <a:chOff x="5812586" y="2760921"/>
            <a:chExt cx="303605" cy="375434"/>
          </a:xfrm>
        </p:grpSpPr>
        <p:sp>
          <p:nvSpPr>
            <p:cNvPr id="5089" name="Google Shape;5089;p57"/>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7"/>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7"/>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7"/>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7"/>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0" name="Google Shape;5100;p57"/>
          <p:cNvGrpSpPr/>
          <p:nvPr/>
        </p:nvGrpSpPr>
        <p:grpSpPr>
          <a:xfrm>
            <a:off x="6321499" y="2759633"/>
            <a:ext cx="378508" cy="378166"/>
            <a:chOff x="6334673" y="2759633"/>
            <a:chExt cx="378508" cy="378166"/>
          </a:xfrm>
        </p:grpSpPr>
        <p:sp>
          <p:nvSpPr>
            <p:cNvPr id="5101" name="Google Shape;5101;p57"/>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7"/>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5" name="Google Shape;5105;p57"/>
          <p:cNvGrpSpPr/>
          <p:nvPr/>
        </p:nvGrpSpPr>
        <p:grpSpPr>
          <a:xfrm>
            <a:off x="7999471" y="2806477"/>
            <a:ext cx="319763" cy="284505"/>
            <a:chOff x="8012645" y="2806477"/>
            <a:chExt cx="319763" cy="284505"/>
          </a:xfrm>
        </p:grpSpPr>
        <p:sp>
          <p:nvSpPr>
            <p:cNvPr id="5106" name="Google Shape;5106;p57"/>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7"/>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7"/>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6" name="Google Shape;5116;p57"/>
          <p:cNvGrpSpPr/>
          <p:nvPr/>
        </p:nvGrpSpPr>
        <p:grpSpPr>
          <a:xfrm>
            <a:off x="2707935" y="4162138"/>
            <a:ext cx="385339" cy="388071"/>
            <a:chOff x="2454435" y="4162138"/>
            <a:chExt cx="385339" cy="388071"/>
          </a:xfrm>
        </p:grpSpPr>
        <p:sp>
          <p:nvSpPr>
            <p:cNvPr id="5117" name="Google Shape;5117;p57"/>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7"/>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7"/>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57"/>
          <p:cNvGrpSpPr/>
          <p:nvPr/>
        </p:nvGrpSpPr>
        <p:grpSpPr>
          <a:xfrm>
            <a:off x="3855439" y="4161192"/>
            <a:ext cx="275178" cy="388912"/>
            <a:chOff x="3601939" y="4161192"/>
            <a:chExt cx="275178" cy="388912"/>
          </a:xfrm>
        </p:grpSpPr>
        <p:sp>
          <p:nvSpPr>
            <p:cNvPr id="5129" name="Google Shape;5129;p57"/>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7"/>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7"/>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7"/>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7"/>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9" name="Google Shape;5139;p57"/>
          <p:cNvGrpSpPr/>
          <p:nvPr/>
        </p:nvGrpSpPr>
        <p:grpSpPr>
          <a:xfrm>
            <a:off x="822849" y="3215146"/>
            <a:ext cx="375802" cy="371677"/>
            <a:chOff x="836023" y="3215146"/>
            <a:chExt cx="375802" cy="371677"/>
          </a:xfrm>
        </p:grpSpPr>
        <p:sp>
          <p:nvSpPr>
            <p:cNvPr id="5140" name="Google Shape;5140;p57"/>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6" name="Google Shape;5156;p57"/>
          <p:cNvGrpSpPr/>
          <p:nvPr/>
        </p:nvGrpSpPr>
        <p:grpSpPr>
          <a:xfrm>
            <a:off x="1343123" y="3210890"/>
            <a:ext cx="431368" cy="380189"/>
            <a:chOff x="1356297" y="3210890"/>
            <a:chExt cx="431368" cy="380189"/>
          </a:xfrm>
        </p:grpSpPr>
        <p:sp>
          <p:nvSpPr>
            <p:cNvPr id="5157" name="Google Shape;5157;p57"/>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0" name="Google Shape;5170;p57"/>
          <p:cNvGrpSpPr/>
          <p:nvPr/>
        </p:nvGrpSpPr>
        <p:grpSpPr>
          <a:xfrm>
            <a:off x="1890563" y="3215540"/>
            <a:ext cx="411874" cy="370731"/>
            <a:chOff x="1903737" y="3215540"/>
            <a:chExt cx="411874" cy="370731"/>
          </a:xfrm>
        </p:grpSpPr>
        <p:sp>
          <p:nvSpPr>
            <p:cNvPr id="5171" name="Google Shape;5171;p57"/>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0" name="Google Shape;5180;p57"/>
          <p:cNvGrpSpPr/>
          <p:nvPr/>
        </p:nvGrpSpPr>
        <p:grpSpPr>
          <a:xfrm>
            <a:off x="2455290" y="3248854"/>
            <a:ext cx="397818" cy="304078"/>
            <a:chOff x="2468465" y="3248854"/>
            <a:chExt cx="397818" cy="304078"/>
          </a:xfrm>
        </p:grpSpPr>
        <p:sp>
          <p:nvSpPr>
            <p:cNvPr id="5181" name="Google Shape;5181;p57"/>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7" name="Google Shape;5187;p57"/>
          <p:cNvGrpSpPr/>
          <p:nvPr/>
        </p:nvGrpSpPr>
        <p:grpSpPr>
          <a:xfrm>
            <a:off x="3003992" y="3216013"/>
            <a:ext cx="394376" cy="369812"/>
            <a:chOff x="3017166" y="3216013"/>
            <a:chExt cx="394376" cy="369812"/>
          </a:xfrm>
        </p:grpSpPr>
        <p:sp>
          <p:nvSpPr>
            <p:cNvPr id="5188" name="Google Shape;5188;p57"/>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57"/>
          <p:cNvGrpSpPr/>
          <p:nvPr/>
        </p:nvGrpSpPr>
        <p:grpSpPr>
          <a:xfrm>
            <a:off x="4196868" y="3213228"/>
            <a:ext cx="199014" cy="375408"/>
            <a:chOff x="4210043" y="3213228"/>
            <a:chExt cx="199014" cy="375408"/>
          </a:xfrm>
        </p:grpSpPr>
        <p:sp>
          <p:nvSpPr>
            <p:cNvPr id="5191" name="Google Shape;5191;p57"/>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57"/>
          <p:cNvGrpSpPr/>
          <p:nvPr/>
        </p:nvGrpSpPr>
        <p:grpSpPr>
          <a:xfrm>
            <a:off x="4804971" y="3203323"/>
            <a:ext cx="77845" cy="395165"/>
            <a:chOff x="4818146" y="3203323"/>
            <a:chExt cx="77845" cy="395165"/>
          </a:xfrm>
        </p:grpSpPr>
        <p:sp>
          <p:nvSpPr>
            <p:cNvPr id="5202" name="Google Shape;5202;p57"/>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7"/>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7"/>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7"/>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0" name="Google Shape;5210;p57"/>
          <p:cNvGrpSpPr/>
          <p:nvPr/>
        </p:nvGrpSpPr>
        <p:grpSpPr>
          <a:xfrm>
            <a:off x="5215716" y="3235428"/>
            <a:ext cx="344091" cy="332767"/>
            <a:chOff x="5228890" y="3235428"/>
            <a:chExt cx="344091" cy="332767"/>
          </a:xfrm>
        </p:grpSpPr>
        <p:sp>
          <p:nvSpPr>
            <p:cNvPr id="5211" name="Google Shape;5211;p57"/>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7"/>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57"/>
          <p:cNvGrpSpPr/>
          <p:nvPr/>
        </p:nvGrpSpPr>
        <p:grpSpPr>
          <a:xfrm>
            <a:off x="5744739" y="3227047"/>
            <a:ext cx="388544" cy="347927"/>
            <a:chOff x="5757913" y="3227047"/>
            <a:chExt cx="388544" cy="347927"/>
          </a:xfrm>
        </p:grpSpPr>
        <p:sp>
          <p:nvSpPr>
            <p:cNvPr id="5217" name="Google Shape;5217;p57"/>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9" name="Google Shape;5219;p57"/>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0" name="Google Shape;5220;p57"/>
          <p:cNvGrpSpPr/>
          <p:nvPr/>
        </p:nvGrpSpPr>
        <p:grpSpPr>
          <a:xfrm>
            <a:off x="6881681" y="3227074"/>
            <a:ext cx="324938" cy="347717"/>
            <a:chOff x="6894856" y="3227074"/>
            <a:chExt cx="324938" cy="347717"/>
          </a:xfrm>
        </p:grpSpPr>
        <p:sp>
          <p:nvSpPr>
            <p:cNvPr id="5221" name="Google Shape;5221;p57"/>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7"/>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7"/>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7"/>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7"/>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7"/>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7"/>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57"/>
          <p:cNvGrpSpPr/>
          <p:nvPr/>
        </p:nvGrpSpPr>
        <p:grpSpPr>
          <a:xfrm>
            <a:off x="7401772" y="3220873"/>
            <a:ext cx="360091" cy="360117"/>
            <a:chOff x="7414946" y="3220873"/>
            <a:chExt cx="360091" cy="360117"/>
          </a:xfrm>
        </p:grpSpPr>
        <p:sp>
          <p:nvSpPr>
            <p:cNvPr id="5237" name="Google Shape;5237;p57"/>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7"/>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7"/>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7"/>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7"/>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7"/>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7"/>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57"/>
          <p:cNvGrpSpPr/>
          <p:nvPr/>
        </p:nvGrpSpPr>
        <p:grpSpPr>
          <a:xfrm>
            <a:off x="8014052" y="3215041"/>
            <a:ext cx="231829" cy="371782"/>
            <a:chOff x="8027227" y="3215041"/>
            <a:chExt cx="231829" cy="371782"/>
          </a:xfrm>
        </p:grpSpPr>
        <p:sp>
          <p:nvSpPr>
            <p:cNvPr id="5249" name="Google Shape;5249;p57"/>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7"/>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7"/>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9" name="Google Shape;5259;p57"/>
          <p:cNvGrpSpPr/>
          <p:nvPr/>
        </p:nvGrpSpPr>
        <p:grpSpPr>
          <a:xfrm>
            <a:off x="4347102" y="4146138"/>
            <a:ext cx="395638" cy="420544"/>
            <a:chOff x="4093603" y="4146138"/>
            <a:chExt cx="395638" cy="420544"/>
          </a:xfrm>
        </p:grpSpPr>
        <p:sp>
          <p:nvSpPr>
            <p:cNvPr id="5260" name="Google Shape;5260;p57"/>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7"/>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7"/>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7" name="Google Shape;5277;p57"/>
          <p:cNvGrpSpPr/>
          <p:nvPr/>
        </p:nvGrpSpPr>
        <p:grpSpPr>
          <a:xfrm>
            <a:off x="4897905" y="4162322"/>
            <a:ext cx="392065" cy="387887"/>
            <a:chOff x="4644406" y="4162322"/>
            <a:chExt cx="392065" cy="387887"/>
          </a:xfrm>
        </p:grpSpPr>
        <p:sp>
          <p:nvSpPr>
            <p:cNvPr id="5278" name="Google Shape;5278;p57"/>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57"/>
          <p:cNvGrpSpPr/>
          <p:nvPr/>
        </p:nvGrpSpPr>
        <p:grpSpPr>
          <a:xfrm>
            <a:off x="5981882" y="4221698"/>
            <a:ext cx="417128" cy="269162"/>
            <a:chOff x="5728383" y="4221698"/>
            <a:chExt cx="417128" cy="269162"/>
          </a:xfrm>
        </p:grpSpPr>
        <p:sp>
          <p:nvSpPr>
            <p:cNvPr id="5285" name="Google Shape;5285;p57"/>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7"/>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57"/>
          <p:cNvGrpSpPr/>
          <p:nvPr/>
        </p:nvGrpSpPr>
        <p:grpSpPr>
          <a:xfrm>
            <a:off x="821036" y="3696905"/>
            <a:ext cx="371782" cy="342751"/>
            <a:chOff x="834210" y="3696905"/>
            <a:chExt cx="371782" cy="342751"/>
          </a:xfrm>
        </p:grpSpPr>
        <p:sp>
          <p:nvSpPr>
            <p:cNvPr id="5298" name="Google Shape;5298;p57"/>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0" name="Google Shape;5310;p57"/>
          <p:cNvGrpSpPr/>
          <p:nvPr/>
        </p:nvGrpSpPr>
        <p:grpSpPr>
          <a:xfrm>
            <a:off x="1346223" y="3682271"/>
            <a:ext cx="395296" cy="371966"/>
            <a:chOff x="1359398" y="3682271"/>
            <a:chExt cx="395296" cy="371966"/>
          </a:xfrm>
        </p:grpSpPr>
        <p:sp>
          <p:nvSpPr>
            <p:cNvPr id="5311" name="Google Shape;5311;p57"/>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8" name="Google Shape;5318;p57"/>
          <p:cNvGrpSpPr/>
          <p:nvPr/>
        </p:nvGrpSpPr>
        <p:grpSpPr>
          <a:xfrm>
            <a:off x="1894924" y="3682271"/>
            <a:ext cx="395296" cy="371966"/>
            <a:chOff x="1908099" y="3682271"/>
            <a:chExt cx="395296" cy="371966"/>
          </a:xfrm>
        </p:grpSpPr>
        <p:sp>
          <p:nvSpPr>
            <p:cNvPr id="5319" name="Google Shape;5319;p57"/>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7"/>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7"/>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6" name="Google Shape;5326;p57"/>
          <p:cNvGrpSpPr/>
          <p:nvPr/>
        </p:nvGrpSpPr>
        <p:grpSpPr>
          <a:xfrm>
            <a:off x="2443625" y="3682271"/>
            <a:ext cx="395270" cy="371966"/>
            <a:chOff x="2456800" y="3682271"/>
            <a:chExt cx="395270" cy="371966"/>
          </a:xfrm>
        </p:grpSpPr>
        <p:sp>
          <p:nvSpPr>
            <p:cNvPr id="5327" name="Google Shape;5327;p57"/>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7"/>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7"/>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7"/>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6" name="Google Shape;5336;p57"/>
          <p:cNvGrpSpPr/>
          <p:nvPr/>
        </p:nvGrpSpPr>
        <p:grpSpPr>
          <a:xfrm>
            <a:off x="3001075" y="3682271"/>
            <a:ext cx="391092" cy="371940"/>
            <a:chOff x="3014250" y="3682271"/>
            <a:chExt cx="391092" cy="371940"/>
          </a:xfrm>
        </p:grpSpPr>
        <p:sp>
          <p:nvSpPr>
            <p:cNvPr id="5337" name="Google Shape;5337;p57"/>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0" name="Google Shape;5340;p57"/>
          <p:cNvGrpSpPr/>
          <p:nvPr/>
        </p:nvGrpSpPr>
        <p:grpSpPr>
          <a:xfrm>
            <a:off x="3555950" y="3702947"/>
            <a:ext cx="388728" cy="330692"/>
            <a:chOff x="3569125" y="3702947"/>
            <a:chExt cx="388728" cy="330692"/>
          </a:xfrm>
        </p:grpSpPr>
        <p:sp>
          <p:nvSpPr>
            <p:cNvPr id="5341" name="Google Shape;5341;p57"/>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7"/>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57"/>
          <p:cNvGrpSpPr/>
          <p:nvPr/>
        </p:nvGrpSpPr>
        <p:grpSpPr>
          <a:xfrm>
            <a:off x="4098819" y="3682455"/>
            <a:ext cx="387992" cy="371625"/>
            <a:chOff x="4111994" y="3682455"/>
            <a:chExt cx="387992" cy="371625"/>
          </a:xfrm>
        </p:grpSpPr>
        <p:sp>
          <p:nvSpPr>
            <p:cNvPr id="5346" name="Google Shape;5346;p57"/>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8" name="Google Shape;5348;p57"/>
          <p:cNvGrpSpPr/>
          <p:nvPr/>
        </p:nvGrpSpPr>
        <p:grpSpPr>
          <a:xfrm>
            <a:off x="4661734" y="3682271"/>
            <a:ext cx="371966" cy="371966"/>
            <a:chOff x="4674908" y="3682271"/>
            <a:chExt cx="371966" cy="371966"/>
          </a:xfrm>
        </p:grpSpPr>
        <p:sp>
          <p:nvSpPr>
            <p:cNvPr id="5349" name="Google Shape;5349;p57"/>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3" name="Google Shape;5353;p57"/>
          <p:cNvGrpSpPr/>
          <p:nvPr/>
        </p:nvGrpSpPr>
        <p:grpSpPr>
          <a:xfrm>
            <a:off x="5210435" y="3731112"/>
            <a:ext cx="371782" cy="274285"/>
            <a:chOff x="5223609" y="3731112"/>
            <a:chExt cx="371782" cy="274285"/>
          </a:xfrm>
        </p:grpSpPr>
        <p:sp>
          <p:nvSpPr>
            <p:cNvPr id="5354" name="Google Shape;5354;p57"/>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6" name="Google Shape;5356;p57"/>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7" name="Google Shape;5357;p57"/>
          <p:cNvGrpSpPr/>
          <p:nvPr/>
        </p:nvGrpSpPr>
        <p:grpSpPr>
          <a:xfrm>
            <a:off x="6306734" y="3696721"/>
            <a:ext cx="373963" cy="343119"/>
            <a:chOff x="6319908" y="3696721"/>
            <a:chExt cx="373963" cy="343119"/>
          </a:xfrm>
        </p:grpSpPr>
        <p:sp>
          <p:nvSpPr>
            <p:cNvPr id="5358" name="Google Shape;5358;p57"/>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57"/>
          <p:cNvGrpSpPr/>
          <p:nvPr/>
        </p:nvGrpSpPr>
        <p:grpSpPr>
          <a:xfrm>
            <a:off x="6858167" y="3740044"/>
            <a:ext cx="371966" cy="256420"/>
            <a:chOff x="6871342" y="3740044"/>
            <a:chExt cx="371966" cy="256420"/>
          </a:xfrm>
        </p:grpSpPr>
        <p:sp>
          <p:nvSpPr>
            <p:cNvPr id="5368" name="Google Shape;5368;p57"/>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7"/>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57"/>
          <p:cNvGrpSpPr/>
          <p:nvPr/>
        </p:nvGrpSpPr>
        <p:grpSpPr>
          <a:xfrm>
            <a:off x="7389187" y="3681535"/>
            <a:ext cx="402757" cy="372728"/>
            <a:chOff x="7402362" y="3681535"/>
            <a:chExt cx="402757" cy="372728"/>
          </a:xfrm>
        </p:grpSpPr>
        <p:sp>
          <p:nvSpPr>
            <p:cNvPr id="5381" name="Google Shape;5381;p57"/>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7"/>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7"/>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7"/>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7"/>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7"/>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7" name="Google Shape;5397;p57"/>
          <p:cNvGrpSpPr/>
          <p:nvPr/>
        </p:nvGrpSpPr>
        <p:grpSpPr>
          <a:xfrm>
            <a:off x="7947530" y="3736235"/>
            <a:ext cx="378902" cy="264065"/>
            <a:chOff x="7960705" y="3736235"/>
            <a:chExt cx="378902" cy="264065"/>
          </a:xfrm>
        </p:grpSpPr>
        <p:sp>
          <p:nvSpPr>
            <p:cNvPr id="5398" name="Google Shape;5398;p57"/>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7"/>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7"/>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7"/>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7"/>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57"/>
          <p:cNvGrpSpPr/>
          <p:nvPr/>
        </p:nvGrpSpPr>
        <p:grpSpPr>
          <a:xfrm>
            <a:off x="6654327" y="4162270"/>
            <a:ext cx="166200" cy="388019"/>
            <a:chOff x="6400828" y="4162270"/>
            <a:chExt cx="166200" cy="388019"/>
          </a:xfrm>
        </p:grpSpPr>
        <p:sp>
          <p:nvSpPr>
            <p:cNvPr id="5413" name="Google Shape;5413;p57"/>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7"/>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7"/>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7"/>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57"/>
          <p:cNvGrpSpPr/>
          <p:nvPr/>
        </p:nvGrpSpPr>
        <p:grpSpPr>
          <a:xfrm>
            <a:off x="7173314" y="4162270"/>
            <a:ext cx="225260" cy="388019"/>
            <a:chOff x="6919815" y="4162270"/>
            <a:chExt cx="225260" cy="388019"/>
          </a:xfrm>
        </p:grpSpPr>
        <p:sp>
          <p:nvSpPr>
            <p:cNvPr id="5421" name="Google Shape;5421;p57"/>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7"/>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7"/>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57"/>
          <p:cNvGrpSpPr/>
          <p:nvPr/>
        </p:nvGrpSpPr>
        <p:grpSpPr>
          <a:xfrm>
            <a:off x="7639099" y="4177035"/>
            <a:ext cx="388728" cy="358383"/>
            <a:chOff x="7385600" y="4177035"/>
            <a:chExt cx="388728" cy="358383"/>
          </a:xfrm>
        </p:grpSpPr>
        <p:sp>
          <p:nvSpPr>
            <p:cNvPr id="5430" name="Google Shape;5430;p57"/>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7"/>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7"/>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7"/>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57"/>
          <p:cNvGrpSpPr/>
          <p:nvPr/>
        </p:nvGrpSpPr>
        <p:grpSpPr>
          <a:xfrm>
            <a:off x="3611911" y="3259862"/>
            <a:ext cx="369207" cy="258259"/>
            <a:chOff x="3625085" y="3259862"/>
            <a:chExt cx="369207" cy="258259"/>
          </a:xfrm>
        </p:grpSpPr>
        <p:sp>
          <p:nvSpPr>
            <p:cNvPr id="5438" name="Google Shape;5438;p57"/>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7"/>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7"/>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7"/>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7"/>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7"/>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1" name="Google Shape;5451;p57"/>
          <p:cNvGrpSpPr/>
          <p:nvPr/>
        </p:nvGrpSpPr>
        <p:grpSpPr>
          <a:xfrm>
            <a:off x="6304185" y="3276808"/>
            <a:ext cx="363217" cy="248590"/>
            <a:chOff x="6317360" y="3276808"/>
            <a:chExt cx="363217" cy="248590"/>
          </a:xfrm>
        </p:grpSpPr>
        <p:sp>
          <p:nvSpPr>
            <p:cNvPr id="5452" name="Google Shape;5452;p57"/>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7"/>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7"/>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7"/>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7"/>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7"/>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7"/>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7"/>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7"/>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7"/>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7"/>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7"/>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7"/>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7"/>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7"/>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7"/>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7"/>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57"/>
          <p:cNvGrpSpPr/>
          <p:nvPr/>
        </p:nvGrpSpPr>
        <p:grpSpPr>
          <a:xfrm>
            <a:off x="5337891" y="4183682"/>
            <a:ext cx="504064" cy="325595"/>
            <a:chOff x="5084391" y="4183682"/>
            <a:chExt cx="504064" cy="325595"/>
          </a:xfrm>
        </p:grpSpPr>
        <p:sp>
          <p:nvSpPr>
            <p:cNvPr id="5480" name="Google Shape;5480;p57"/>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7"/>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7"/>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7"/>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7"/>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7"/>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7"/>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7"/>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7"/>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7"/>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6" name="Google Shape;5496;p57"/>
          <p:cNvGrpSpPr/>
          <p:nvPr/>
        </p:nvGrpSpPr>
        <p:grpSpPr>
          <a:xfrm>
            <a:off x="7934420" y="2347996"/>
            <a:ext cx="379795" cy="267165"/>
            <a:chOff x="7947595" y="2347996"/>
            <a:chExt cx="379795" cy="267165"/>
          </a:xfrm>
        </p:grpSpPr>
        <p:sp>
          <p:nvSpPr>
            <p:cNvPr id="5497" name="Google Shape;5497;p57"/>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7"/>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7"/>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7"/>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7"/>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7"/>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6" name="Google Shape;5506;p57"/>
          <p:cNvGrpSpPr/>
          <p:nvPr/>
        </p:nvGrpSpPr>
        <p:grpSpPr>
          <a:xfrm>
            <a:off x="6387469" y="2310269"/>
            <a:ext cx="275362" cy="338784"/>
            <a:chOff x="6400644" y="2310269"/>
            <a:chExt cx="275362" cy="338784"/>
          </a:xfrm>
        </p:grpSpPr>
        <p:sp>
          <p:nvSpPr>
            <p:cNvPr id="5507" name="Google Shape;5507;p57"/>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7"/>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7"/>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7"/>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7"/>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7"/>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0" name="Google Shape;5520;p57"/>
          <p:cNvGrpSpPr/>
          <p:nvPr/>
        </p:nvGrpSpPr>
        <p:grpSpPr>
          <a:xfrm>
            <a:off x="1595767" y="4161009"/>
            <a:ext cx="359565" cy="358094"/>
            <a:chOff x="1342268" y="4161009"/>
            <a:chExt cx="359565" cy="358094"/>
          </a:xfrm>
        </p:grpSpPr>
        <p:sp>
          <p:nvSpPr>
            <p:cNvPr id="5521" name="Google Shape;5521;p57"/>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7"/>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7"/>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7"/>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7"/>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7"/>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7"/>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7"/>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0" name="Google Shape;5530;p57"/>
          <p:cNvGrpSpPr/>
          <p:nvPr/>
        </p:nvGrpSpPr>
        <p:grpSpPr>
          <a:xfrm>
            <a:off x="1899837" y="2764940"/>
            <a:ext cx="417523" cy="374252"/>
            <a:chOff x="1913012" y="2764940"/>
            <a:chExt cx="417523" cy="374252"/>
          </a:xfrm>
        </p:grpSpPr>
        <p:sp>
          <p:nvSpPr>
            <p:cNvPr id="5531" name="Google Shape;5531;p57"/>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7"/>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7"/>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7"/>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7"/>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7"/>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7"/>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7"/>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3" name="Google Shape;5543;p57"/>
          <p:cNvGrpSpPr/>
          <p:nvPr/>
        </p:nvGrpSpPr>
        <p:grpSpPr>
          <a:xfrm>
            <a:off x="817568" y="2763601"/>
            <a:ext cx="384734" cy="381556"/>
            <a:chOff x="830742" y="2763601"/>
            <a:chExt cx="384734" cy="381556"/>
          </a:xfrm>
        </p:grpSpPr>
        <p:sp>
          <p:nvSpPr>
            <p:cNvPr id="5544" name="Google Shape;5544;p57"/>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7"/>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7"/>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7"/>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7"/>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7"/>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7"/>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7"/>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7"/>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7"/>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7"/>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7"/>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7"/>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7"/>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7"/>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7"/>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7"/>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7"/>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7"/>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7"/>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7"/>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5" name="Google Shape;5565;p57"/>
          <p:cNvGrpSpPr/>
          <p:nvPr/>
        </p:nvGrpSpPr>
        <p:grpSpPr>
          <a:xfrm>
            <a:off x="3260997" y="4183419"/>
            <a:ext cx="375434" cy="329667"/>
            <a:chOff x="3007498" y="4183419"/>
            <a:chExt cx="375434" cy="329667"/>
          </a:xfrm>
        </p:grpSpPr>
        <p:sp>
          <p:nvSpPr>
            <p:cNvPr id="5566" name="Google Shape;5566;p57"/>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7"/>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7"/>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7"/>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7"/>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7"/>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7"/>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7"/>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7"/>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7"/>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7"/>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7"/>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7"/>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7"/>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7"/>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7"/>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7"/>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7"/>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7"/>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7"/>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6" name="Google Shape;5586;p57"/>
          <p:cNvGrpSpPr/>
          <p:nvPr/>
        </p:nvGrpSpPr>
        <p:grpSpPr>
          <a:xfrm>
            <a:off x="6906101" y="2766990"/>
            <a:ext cx="274550" cy="354728"/>
            <a:chOff x="7606826" y="2419290"/>
            <a:chExt cx="274550" cy="354728"/>
          </a:xfrm>
        </p:grpSpPr>
        <p:sp>
          <p:nvSpPr>
            <p:cNvPr id="5587" name="Google Shape;5587;p57"/>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7"/>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7"/>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7"/>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7"/>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7"/>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7"/>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7"/>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7"/>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7"/>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7"/>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7"/>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7"/>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7"/>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7"/>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2" name="Google Shape;5602;p57"/>
          <p:cNvGrpSpPr/>
          <p:nvPr/>
        </p:nvGrpSpPr>
        <p:grpSpPr>
          <a:xfrm>
            <a:off x="7536994" y="2777003"/>
            <a:ext cx="263316" cy="354728"/>
            <a:chOff x="8062968" y="2419290"/>
            <a:chExt cx="263316" cy="354728"/>
          </a:xfrm>
        </p:grpSpPr>
        <p:sp>
          <p:nvSpPr>
            <p:cNvPr id="5603" name="Google Shape;5603;p57"/>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7"/>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7"/>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7"/>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7"/>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7"/>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7"/>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7"/>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7"/>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7"/>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7"/>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7"/>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7"/>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7"/>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7"/>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7"/>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7"/>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0" name="Google Shape;5620;p57"/>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621" name="Google Shape;5621;p5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5622" name="Google Shape;5622;p57"/>
          <p:cNvGrpSpPr/>
          <p:nvPr/>
        </p:nvGrpSpPr>
        <p:grpSpPr>
          <a:xfrm>
            <a:off x="1089824" y="4149725"/>
            <a:ext cx="364280" cy="363684"/>
            <a:chOff x="836325" y="4149725"/>
            <a:chExt cx="364280" cy="363684"/>
          </a:xfrm>
        </p:grpSpPr>
        <p:sp>
          <p:nvSpPr>
            <p:cNvPr id="5623" name="Google Shape;5623;p57"/>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7"/>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7"/>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7"/>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7"/>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7"/>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7"/>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3" name="Shape 5633"/>
        <p:cNvGrpSpPr/>
        <p:nvPr/>
      </p:nvGrpSpPr>
      <p:grpSpPr>
        <a:xfrm>
          <a:off x="0" y="0"/>
          <a:ext cx="0" cy="0"/>
          <a:chOff x="0" y="0"/>
          <a:chExt cx="0" cy="0"/>
        </a:xfrm>
      </p:grpSpPr>
      <p:grpSp>
        <p:nvGrpSpPr>
          <p:cNvPr id="5634" name="Google Shape;5634;p58"/>
          <p:cNvGrpSpPr/>
          <p:nvPr/>
        </p:nvGrpSpPr>
        <p:grpSpPr>
          <a:xfrm>
            <a:off x="7071588" y="2263554"/>
            <a:ext cx="362163" cy="347098"/>
            <a:chOff x="7075663" y="2444129"/>
            <a:chExt cx="362163" cy="347098"/>
          </a:xfrm>
        </p:grpSpPr>
        <p:sp>
          <p:nvSpPr>
            <p:cNvPr id="5635" name="Google Shape;5635;p58"/>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8"/>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8"/>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8"/>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8"/>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8"/>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8"/>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3" name="Google Shape;5643;p58"/>
          <p:cNvGrpSpPr/>
          <p:nvPr/>
        </p:nvGrpSpPr>
        <p:grpSpPr>
          <a:xfrm>
            <a:off x="6634100" y="2256009"/>
            <a:ext cx="372197" cy="362163"/>
            <a:chOff x="6638175" y="2436584"/>
            <a:chExt cx="372197" cy="362163"/>
          </a:xfrm>
        </p:grpSpPr>
        <p:sp>
          <p:nvSpPr>
            <p:cNvPr id="5644" name="Google Shape;5644;p58"/>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8"/>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8"/>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8"/>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8"/>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8"/>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8"/>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8"/>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8"/>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7" name="Google Shape;5657;p58"/>
          <p:cNvGrpSpPr/>
          <p:nvPr/>
        </p:nvGrpSpPr>
        <p:grpSpPr>
          <a:xfrm>
            <a:off x="6188831" y="2258865"/>
            <a:ext cx="371699" cy="356084"/>
            <a:chOff x="6192906" y="2439440"/>
            <a:chExt cx="371699" cy="356084"/>
          </a:xfrm>
        </p:grpSpPr>
        <p:sp>
          <p:nvSpPr>
            <p:cNvPr id="5658" name="Google Shape;5658;p58"/>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8"/>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8"/>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8"/>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8"/>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8"/>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8"/>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8"/>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8"/>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8"/>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8"/>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1" name="Google Shape;5671;p58"/>
          <p:cNvGrpSpPr/>
          <p:nvPr/>
        </p:nvGrpSpPr>
        <p:grpSpPr>
          <a:xfrm>
            <a:off x="5758392" y="2256009"/>
            <a:ext cx="362163" cy="362163"/>
            <a:chOff x="5762467" y="2436584"/>
            <a:chExt cx="362163" cy="362163"/>
          </a:xfrm>
        </p:grpSpPr>
        <p:sp>
          <p:nvSpPr>
            <p:cNvPr id="5672" name="Google Shape;5672;p58"/>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8"/>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8"/>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8"/>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8"/>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8"/>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8"/>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8"/>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8"/>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8"/>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8"/>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8"/>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8"/>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8"/>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8"/>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8"/>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8"/>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8"/>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8"/>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8"/>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58"/>
          <p:cNvGrpSpPr/>
          <p:nvPr/>
        </p:nvGrpSpPr>
        <p:grpSpPr>
          <a:xfrm>
            <a:off x="5319646" y="2256454"/>
            <a:ext cx="362922" cy="361219"/>
            <a:chOff x="5323721" y="2437029"/>
            <a:chExt cx="362922" cy="361219"/>
          </a:xfrm>
        </p:grpSpPr>
        <p:sp>
          <p:nvSpPr>
            <p:cNvPr id="5698" name="Google Shape;5698;p58"/>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8"/>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8"/>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8"/>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8"/>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8"/>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8"/>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8"/>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8"/>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8"/>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8"/>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8"/>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8"/>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8"/>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8"/>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58"/>
          <p:cNvGrpSpPr/>
          <p:nvPr/>
        </p:nvGrpSpPr>
        <p:grpSpPr>
          <a:xfrm>
            <a:off x="4871862" y="2288156"/>
            <a:ext cx="407122" cy="315448"/>
            <a:chOff x="4875937" y="2468731"/>
            <a:chExt cx="407122" cy="315448"/>
          </a:xfrm>
        </p:grpSpPr>
        <p:sp>
          <p:nvSpPr>
            <p:cNvPr id="5716" name="Google Shape;5716;p58"/>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8"/>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8"/>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8"/>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8"/>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8"/>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8"/>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8"/>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8"/>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8"/>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8"/>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8"/>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8"/>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8"/>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8"/>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8"/>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8"/>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8"/>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8"/>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58"/>
          <p:cNvGrpSpPr/>
          <p:nvPr/>
        </p:nvGrpSpPr>
        <p:grpSpPr>
          <a:xfrm>
            <a:off x="4889207" y="3624199"/>
            <a:ext cx="242114" cy="362163"/>
            <a:chOff x="4893282" y="3804774"/>
            <a:chExt cx="242114" cy="362163"/>
          </a:xfrm>
        </p:grpSpPr>
        <p:sp>
          <p:nvSpPr>
            <p:cNvPr id="5736" name="Google Shape;5736;p58"/>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8"/>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8"/>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8"/>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8"/>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8"/>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8"/>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8"/>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8"/>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8"/>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8"/>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8"/>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8"/>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8"/>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8"/>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8"/>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8"/>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8"/>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8"/>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8"/>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8"/>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8"/>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8"/>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8"/>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8"/>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8"/>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2" name="Google Shape;5762;p58"/>
          <p:cNvGrpSpPr/>
          <p:nvPr/>
        </p:nvGrpSpPr>
        <p:grpSpPr>
          <a:xfrm>
            <a:off x="6244087" y="3624199"/>
            <a:ext cx="231058" cy="362425"/>
            <a:chOff x="6248162" y="3804774"/>
            <a:chExt cx="231058" cy="362425"/>
          </a:xfrm>
        </p:grpSpPr>
        <p:sp>
          <p:nvSpPr>
            <p:cNvPr id="5763" name="Google Shape;5763;p58"/>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8"/>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8"/>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58"/>
          <p:cNvGrpSpPr/>
          <p:nvPr/>
        </p:nvGrpSpPr>
        <p:grpSpPr>
          <a:xfrm>
            <a:off x="5342493" y="3624199"/>
            <a:ext cx="233337" cy="362163"/>
            <a:chOff x="5346568" y="3804774"/>
            <a:chExt cx="233337" cy="362163"/>
          </a:xfrm>
        </p:grpSpPr>
        <p:sp>
          <p:nvSpPr>
            <p:cNvPr id="5768" name="Google Shape;5768;p58"/>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8"/>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8"/>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8"/>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8"/>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8"/>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8"/>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8"/>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8"/>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8"/>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8"/>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8"/>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8"/>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8"/>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8"/>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58"/>
          <p:cNvGrpSpPr/>
          <p:nvPr/>
        </p:nvGrpSpPr>
        <p:grpSpPr>
          <a:xfrm>
            <a:off x="6700910" y="3624566"/>
            <a:ext cx="209967" cy="361639"/>
            <a:chOff x="6704985" y="3805141"/>
            <a:chExt cx="209967" cy="361639"/>
          </a:xfrm>
        </p:grpSpPr>
        <p:sp>
          <p:nvSpPr>
            <p:cNvPr id="5788" name="Google Shape;5788;p58"/>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8"/>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8"/>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8"/>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8"/>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8"/>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8"/>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8"/>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8"/>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0" name="Google Shape;5800;p58"/>
          <p:cNvGrpSpPr/>
          <p:nvPr/>
        </p:nvGrpSpPr>
        <p:grpSpPr>
          <a:xfrm>
            <a:off x="7509809" y="2267694"/>
            <a:ext cx="363184" cy="338792"/>
            <a:chOff x="7513884" y="2448269"/>
            <a:chExt cx="363184" cy="338792"/>
          </a:xfrm>
        </p:grpSpPr>
        <p:sp>
          <p:nvSpPr>
            <p:cNvPr id="5801" name="Google Shape;5801;p58"/>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8"/>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8"/>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8"/>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58"/>
          <p:cNvGrpSpPr/>
          <p:nvPr/>
        </p:nvGrpSpPr>
        <p:grpSpPr>
          <a:xfrm>
            <a:off x="5773692" y="3624251"/>
            <a:ext cx="258699" cy="362136"/>
            <a:chOff x="5777767" y="3804826"/>
            <a:chExt cx="258699" cy="362136"/>
          </a:xfrm>
        </p:grpSpPr>
        <p:sp>
          <p:nvSpPr>
            <p:cNvPr id="5808" name="Google Shape;5808;p58"/>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8"/>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8"/>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1" name="Google Shape;5811;p58"/>
          <p:cNvGrpSpPr/>
          <p:nvPr/>
        </p:nvGrpSpPr>
        <p:grpSpPr>
          <a:xfrm>
            <a:off x="7949026" y="2256009"/>
            <a:ext cx="361691" cy="362163"/>
            <a:chOff x="7953101" y="2436584"/>
            <a:chExt cx="361691" cy="362163"/>
          </a:xfrm>
        </p:grpSpPr>
        <p:sp>
          <p:nvSpPr>
            <p:cNvPr id="5812" name="Google Shape;5812;p58"/>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8"/>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8"/>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1" name="Google Shape;5821;p58"/>
          <p:cNvGrpSpPr/>
          <p:nvPr/>
        </p:nvGrpSpPr>
        <p:grpSpPr>
          <a:xfrm>
            <a:off x="4855278" y="3174555"/>
            <a:ext cx="373481" cy="362267"/>
            <a:chOff x="4859353" y="3355130"/>
            <a:chExt cx="373481" cy="362267"/>
          </a:xfrm>
        </p:grpSpPr>
        <p:sp>
          <p:nvSpPr>
            <p:cNvPr id="5822" name="Google Shape;5822;p58"/>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8"/>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8"/>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6" name="Google Shape;5836;p58"/>
          <p:cNvGrpSpPr/>
          <p:nvPr/>
        </p:nvGrpSpPr>
        <p:grpSpPr>
          <a:xfrm>
            <a:off x="6633603" y="1320407"/>
            <a:ext cx="378721" cy="362005"/>
            <a:chOff x="6637678" y="1500982"/>
            <a:chExt cx="378721" cy="362005"/>
          </a:xfrm>
        </p:grpSpPr>
        <p:sp>
          <p:nvSpPr>
            <p:cNvPr id="5837" name="Google Shape;5837;p58"/>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8"/>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8"/>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8"/>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8"/>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8"/>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8"/>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58"/>
          <p:cNvGrpSpPr/>
          <p:nvPr/>
        </p:nvGrpSpPr>
        <p:grpSpPr>
          <a:xfrm>
            <a:off x="5823918" y="3174921"/>
            <a:ext cx="223041" cy="362163"/>
            <a:chOff x="5827993" y="3355496"/>
            <a:chExt cx="223041" cy="362163"/>
          </a:xfrm>
        </p:grpSpPr>
        <p:sp>
          <p:nvSpPr>
            <p:cNvPr id="5854" name="Google Shape;5854;p58"/>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8"/>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8"/>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8"/>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8"/>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8"/>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8"/>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8"/>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8"/>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8"/>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9" name="Google Shape;5869;p58"/>
          <p:cNvGrpSpPr/>
          <p:nvPr/>
        </p:nvGrpSpPr>
        <p:grpSpPr>
          <a:xfrm>
            <a:off x="7524638" y="1320066"/>
            <a:ext cx="370520" cy="361586"/>
            <a:chOff x="7528713" y="1500641"/>
            <a:chExt cx="370520" cy="361586"/>
          </a:xfrm>
        </p:grpSpPr>
        <p:sp>
          <p:nvSpPr>
            <p:cNvPr id="5870" name="Google Shape;5870;p58"/>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8"/>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8"/>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8"/>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8"/>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8"/>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7" name="Google Shape;5877;p58"/>
          <p:cNvGrpSpPr/>
          <p:nvPr/>
        </p:nvGrpSpPr>
        <p:grpSpPr>
          <a:xfrm>
            <a:off x="5313123" y="3174921"/>
            <a:ext cx="367429" cy="362163"/>
            <a:chOff x="5317198" y="3355496"/>
            <a:chExt cx="367429" cy="362163"/>
          </a:xfrm>
        </p:grpSpPr>
        <p:sp>
          <p:nvSpPr>
            <p:cNvPr id="5878" name="Google Shape;5878;p58"/>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8"/>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8"/>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8"/>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8"/>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8"/>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8"/>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8"/>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8"/>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8"/>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8"/>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8"/>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8"/>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8"/>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8"/>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8"/>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58"/>
          <p:cNvGrpSpPr/>
          <p:nvPr/>
        </p:nvGrpSpPr>
        <p:grpSpPr>
          <a:xfrm>
            <a:off x="5298896" y="1319988"/>
            <a:ext cx="383175" cy="362241"/>
            <a:chOff x="5302971" y="1500563"/>
            <a:chExt cx="383175" cy="362241"/>
          </a:xfrm>
        </p:grpSpPr>
        <p:sp>
          <p:nvSpPr>
            <p:cNvPr id="5895" name="Google Shape;5895;p58"/>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8"/>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7" name="Google Shape;5897;p58"/>
          <p:cNvGrpSpPr/>
          <p:nvPr/>
        </p:nvGrpSpPr>
        <p:grpSpPr>
          <a:xfrm>
            <a:off x="6198630" y="1344878"/>
            <a:ext cx="364180" cy="312461"/>
            <a:chOff x="6202705" y="1525453"/>
            <a:chExt cx="364180" cy="312461"/>
          </a:xfrm>
        </p:grpSpPr>
        <p:sp>
          <p:nvSpPr>
            <p:cNvPr id="5898" name="Google Shape;5898;p58"/>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8"/>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8"/>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8"/>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8"/>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8"/>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8"/>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58"/>
          <p:cNvGrpSpPr/>
          <p:nvPr/>
        </p:nvGrpSpPr>
        <p:grpSpPr>
          <a:xfrm>
            <a:off x="7083142" y="1323027"/>
            <a:ext cx="362398" cy="356163"/>
            <a:chOff x="7087217" y="1503602"/>
            <a:chExt cx="362398" cy="356163"/>
          </a:xfrm>
        </p:grpSpPr>
        <p:sp>
          <p:nvSpPr>
            <p:cNvPr id="5906" name="Google Shape;5906;p58"/>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8"/>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8"/>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8"/>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8"/>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8"/>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8"/>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8"/>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8"/>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8"/>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8"/>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8"/>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8"/>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8"/>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8"/>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8"/>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8"/>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8"/>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8"/>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58"/>
          <p:cNvGrpSpPr/>
          <p:nvPr/>
        </p:nvGrpSpPr>
        <p:grpSpPr>
          <a:xfrm>
            <a:off x="7964877" y="1320302"/>
            <a:ext cx="378747" cy="361455"/>
            <a:chOff x="7968952" y="1500877"/>
            <a:chExt cx="378747" cy="361455"/>
          </a:xfrm>
        </p:grpSpPr>
        <p:sp>
          <p:nvSpPr>
            <p:cNvPr id="5928" name="Google Shape;5928;p58"/>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8"/>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8"/>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8"/>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8"/>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8"/>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8"/>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8"/>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8"/>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8"/>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8"/>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8"/>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8"/>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58"/>
          <p:cNvGrpSpPr/>
          <p:nvPr/>
        </p:nvGrpSpPr>
        <p:grpSpPr>
          <a:xfrm>
            <a:off x="5757370" y="1361148"/>
            <a:ext cx="362163" cy="279737"/>
            <a:chOff x="5761445" y="1541723"/>
            <a:chExt cx="362163" cy="279737"/>
          </a:xfrm>
        </p:grpSpPr>
        <p:sp>
          <p:nvSpPr>
            <p:cNvPr id="5944" name="Google Shape;5944;p58"/>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8"/>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8"/>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8"/>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8"/>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8"/>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0" name="Google Shape;5950;p58"/>
          <p:cNvGrpSpPr/>
          <p:nvPr/>
        </p:nvGrpSpPr>
        <p:grpSpPr>
          <a:xfrm>
            <a:off x="6200883" y="3175000"/>
            <a:ext cx="358390" cy="362320"/>
            <a:chOff x="6204958" y="3355575"/>
            <a:chExt cx="358390" cy="362320"/>
          </a:xfrm>
        </p:grpSpPr>
        <p:sp>
          <p:nvSpPr>
            <p:cNvPr id="5951" name="Google Shape;5951;p58"/>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8"/>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8"/>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8"/>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8"/>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8"/>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8"/>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8"/>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8"/>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8"/>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8"/>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8"/>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8"/>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8"/>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8"/>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7" name="Google Shape;5967;p58"/>
          <p:cNvGrpSpPr/>
          <p:nvPr/>
        </p:nvGrpSpPr>
        <p:grpSpPr>
          <a:xfrm>
            <a:off x="4935895" y="1319280"/>
            <a:ext cx="242979" cy="362660"/>
            <a:chOff x="4939970" y="1499855"/>
            <a:chExt cx="242979" cy="362660"/>
          </a:xfrm>
        </p:grpSpPr>
        <p:sp>
          <p:nvSpPr>
            <p:cNvPr id="5968" name="Google Shape;5968;p58"/>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8"/>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8"/>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8"/>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4" name="Google Shape;5974;p58"/>
          <p:cNvGrpSpPr/>
          <p:nvPr/>
        </p:nvGrpSpPr>
        <p:grpSpPr>
          <a:xfrm>
            <a:off x="8019373" y="3174921"/>
            <a:ext cx="284322" cy="362163"/>
            <a:chOff x="8023448" y="3355496"/>
            <a:chExt cx="284322" cy="362163"/>
          </a:xfrm>
        </p:grpSpPr>
        <p:sp>
          <p:nvSpPr>
            <p:cNvPr id="5975" name="Google Shape;5975;p58"/>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8"/>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8"/>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8"/>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8"/>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8"/>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8"/>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8"/>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58"/>
          <p:cNvGrpSpPr/>
          <p:nvPr/>
        </p:nvGrpSpPr>
        <p:grpSpPr>
          <a:xfrm>
            <a:off x="6640126" y="3174921"/>
            <a:ext cx="366695" cy="361979"/>
            <a:chOff x="6644201" y="3355496"/>
            <a:chExt cx="366695" cy="361979"/>
          </a:xfrm>
        </p:grpSpPr>
        <p:sp>
          <p:nvSpPr>
            <p:cNvPr id="5985" name="Google Shape;5985;p58"/>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8"/>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8"/>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8"/>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8"/>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8"/>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8"/>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8"/>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8"/>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8"/>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8"/>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8"/>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8"/>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8"/>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8"/>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8"/>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8"/>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8"/>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8"/>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8"/>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8"/>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58"/>
          <p:cNvGrpSpPr/>
          <p:nvPr/>
        </p:nvGrpSpPr>
        <p:grpSpPr>
          <a:xfrm>
            <a:off x="7951070" y="1838617"/>
            <a:ext cx="365176" cy="271013"/>
            <a:chOff x="7955145" y="2019192"/>
            <a:chExt cx="365176" cy="271013"/>
          </a:xfrm>
        </p:grpSpPr>
        <p:sp>
          <p:nvSpPr>
            <p:cNvPr id="6008" name="Google Shape;6008;p58"/>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8"/>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8"/>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8"/>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8"/>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58"/>
          <p:cNvGrpSpPr/>
          <p:nvPr/>
        </p:nvGrpSpPr>
        <p:grpSpPr>
          <a:xfrm>
            <a:off x="7514080" y="1828896"/>
            <a:ext cx="361927" cy="290270"/>
            <a:chOff x="7518155" y="2009471"/>
            <a:chExt cx="361927" cy="290270"/>
          </a:xfrm>
        </p:grpSpPr>
        <p:sp>
          <p:nvSpPr>
            <p:cNvPr id="6015" name="Google Shape;6015;p58"/>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8"/>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8"/>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8"/>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8"/>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8"/>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8"/>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8"/>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8"/>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58"/>
          <p:cNvGrpSpPr/>
          <p:nvPr/>
        </p:nvGrpSpPr>
        <p:grpSpPr>
          <a:xfrm>
            <a:off x="7075597" y="1810478"/>
            <a:ext cx="362163" cy="327264"/>
            <a:chOff x="7079672" y="1991053"/>
            <a:chExt cx="362163" cy="327264"/>
          </a:xfrm>
        </p:grpSpPr>
        <p:sp>
          <p:nvSpPr>
            <p:cNvPr id="6029" name="Google Shape;6029;p58"/>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8"/>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8"/>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8"/>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8"/>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8"/>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8"/>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8"/>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8"/>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8"/>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8"/>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8"/>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8"/>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8"/>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8"/>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58"/>
          <p:cNvGrpSpPr/>
          <p:nvPr/>
        </p:nvGrpSpPr>
        <p:grpSpPr>
          <a:xfrm>
            <a:off x="6637113" y="1854939"/>
            <a:ext cx="361901" cy="238132"/>
            <a:chOff x="6641188" y="2035514"/>
            <a:chExt cx="361901" cy="238132"/>
          </a:xfrm>
        </p:grpSpPr>
        <p:sp>
          <p:nvSpPr>
            <p:cNvPr id="6046" name="Google Shape;6046;p58"/>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8"/>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8"/>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8"/>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8"/>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8"/>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8"/>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8"/>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8"/>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8"/>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8"/>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8"/>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8"/>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8"/>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8"/>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8"/>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8"/>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8"/>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58"/>
          <p:cNvGrpSpPr/>
          <p:nvPr/>
        </p:nvGrpSpPr>
        <p:grpSpPr>
          <a:xfrm>
            <a:off x="6198368" y="1806102"/>
            <a:ext cx="362425" cy="335884"/>
            <a:chOff x="6202443" y="1986677"/>
            <a:chExt cx="362425" cy="335884"/>
          </a:xfrm>
        </p:grpSpPr>
        <p:sp>
          <p:nvSpPr>
            <p:cNvPr id="6066" name="Google Shape;6066;p58"/>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8"/>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8"/>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8"/>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8"/>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8"/>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8"/>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8"/>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8"/>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8"/>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8"/>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8"/>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8"/>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8"/>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8"/>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8"/>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8"/>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8"/>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8"/>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8"/>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6" name="Google Shape;6086;p58"/>
          <p:cNvGrpSpPr/>
          <p:nvPr/>
        </p:nvGrpSpPr>
        <p:grpSpPr>
          <a:xfrm>
            <a:off x="5760147" y="1836023"/>
            <a:ext cx="374293" cy="276069"/>
            <a:chOff x="5764222" y="2016598"/>
            <a:chExt cx="374293" cy="276069"/>
          </a:xfrm>
        </p:grpSpPr>
        <p:sp>
          <p:nvSpPr>
            <p:cNvPr id="6087" name="Google Shape;6087;p58"/>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8"/>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8"/>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8"/>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8"/>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8"/>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8"/>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8"/>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8"/>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8"/>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8"/>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58"/>
          <p:cNvGrpSpPr/>
          <p:nvPr/>
        </p:nvGrpSpPr>
        <p:grpSpPr>
          <a:xfrm>
            <a:off x="5321402" y="1835866"/>
            <a:ext cx="361927" cy="276515"/>
            <a:chOff x="5325477" y="2016441"/>
            <a:chExt cx="361927" cy="276515"/>
          </a:xfrm>
        </p:grpSpPr>
        <p:sp>
          <p:nvSpPr>
            <p:cNvPr id="6099" name="Google Shape;6099;p58"/>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8"/>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8"/>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8"/>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8"/>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8"/>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8"/>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8"/>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8"/>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8"/>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8"/>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8"/>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8"/>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58"/>
          <p:cNvGrpSpPr/>
          <p:nvPr/>
        </p:nvGrpSpPr>
        <p:grpSpPr>
          <a:xfrm>
            <a:off x="4866596" y="1836625"/>
            <a:ext cx="364180" cy="274812"/>
            <a:chOff x="4870671" y="2017200"/>
            <a:chExt cx="364180" cy="274812"/>
          </a:xfrm>
        </p:grpSpPr>
        <p:sp>
          <p:nvSpPr>
            <p:cNvPr id="6120" name="Google Shape;6120;p58"/>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8"/>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8"/>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8"/>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8"/>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8"/>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8"/>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8"/>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8"/>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8"/>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8"/>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8"/>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8"/>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3" name="Google Shape;6133;p58"/>
          <p:cNvGrpSpPr/>
          <p:nvPr/>
        </p:nvGrpSpPr>
        <p:grpSpPr>
          <a:xfrm>
            <a:off x="7140651" y="3174921"/>
            <a:ext cx="260690" cy="362032"/>
            <a:chOff x="7144726" y="3355496"/>
            <a:chExt cx="260690" cy="362032"/>
          </a:xfrm>
        </p:grpSpPr>
        <p:sp>
          <p:nvSpPr>
            <p:cNvPr id="6134" name="Google Shape;6134;p58"/>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8"/>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8"/>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8"/>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8"/>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8"/>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0" name="Google Shape;6140;p58"/>
          <p:cNvGrpSpPr/>
          <p:nvPr/>
        </p:nvGrpSpPr>
        <p:grpSpPr>
          <a:xfrm>
            <a:off x="6701644" y="4097476"/>
            <a:ext cx="261712" cy="361770"/>
            <a:chOff x="6705719" y="4278051"/>
            <a:chExt cx="261712" cy="361770"/>
          </a:xfrm>
        </p:grpSpPr>
        <p:sp>
          <p:nvSpPr>
            <p:cNvPr id="6141" name="Google Shape;6141;p58"/>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8"/>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8"/>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8"/>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8"/>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8"/>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8"/>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8"/>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8"/>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8"/>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8"/>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8"/>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8"/>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8"/>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8"/>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6" name="Google Shape;6156;p58"/>
          <p:cNvGrpSpPr/>
          <p:nvPr/>
        </p:nvGrpSpPr>
        <p:grpSpPr>
          <a:xfrm>
            <a:off x="5746575" y="2711077"/>
            <a:ext cx="320216" cy="361403"/>
            <a:chOff x="5750650" y="2891652"/>
            <a:chExt cx="320216" cy="361403"/>
          </a:xfrm>
        </p:grpSpPr>
        <p:sp>
          <p:nvSpPr>
            <p:cNvPr id="6157" name="Google Shape;6157;p58"/>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8"/>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8"/>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8"/>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8"/>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8"/>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8"/>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8"/>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8"/>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8"/>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8"/>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8"/>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8"/>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8"/>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8"/>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2" name="Google Shape;6172;p58"/>
          <p:cNvGrpSpPr/>
          <p:nvPr/>
        </p:nvGrpSpPr>
        <p:grpSpPr>
          <a:xfrm>
            <a:off x="6653934" y="2710815"/>
            <a:ext cx="315972" cy="361927"/>
            <a:chOff x="6658009" y="2891390"/>
            <a:chExt cx="315972" cy="361927"/>
          </a:xfrm>
        </p:grpSpPr>
        <p:sp>
          <p:nvSpPr>
            <p:cNvPr id="6173" name="Google Shape;6173;p58"/>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8"/>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8"/>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8"/>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8"/>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8"/>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8"/>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58"/>
          <p:cNvGrpSpPr/>
          <p:nvPr/>
        </p:nvGrpSpPr>
        <p:grpSpPr>
          <a:xfrm>
            <a:off x="6199390" y="2710631"/>
            <a:ext cx="320478" cy="362110"/>
            <a:chOff x="6203465" y="2891206"/>
            <a:chExt cx="320478" cy="362110"/>
          </a:xfrm>
        </p:grpSpPr>
        <p:sp>
          <p:nvSpPr>
            <p:cNvPr id="6181" name="Google Shape;6181;p58"/>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8"/>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8"/>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8"/>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8"/>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6" name="Google Shape;6186;p58"/>
          <p:cNvGrpSpPr/>
          <p:nvPr/>
        </p:nvGrpSpPr>
        <p:grpSpPr>
          <a:xfrm>
            <a:off x="7563205" y="2710684"/>
            <a:ext cx="307116" cy="362294"/>
            <a:chOff x="7567280" y="2891259"/>
            <a:chExt cx="307116" cy="362294"/>
          </a:xfrm>
        </p:grpSpPr>
        <p:sp>
          <p:nvSpPr>
            <p:cNvPr id="6187" name="Google Shape;6187;p58"/>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8"/>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8"/>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8"/>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8"/>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8"/>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8"/>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8"/>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8"/>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8"/>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8"/>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8"/>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58"/>
          <p:cNvGrpSpPr/>
          <p:nvPr/>
        </p:nvGrpSpPr>
        <p:grpSpPr>
          <a:xfrm>
            <a:off x="7108504" y="2710946"/>
            <a:ext cx="338556" cy="361534"/>
            <a:chOff x="7112579" y="2891521"/>
            <a:chExt cx="338556" cy="361534"/>
          </a:xfrm>
        </p:grpSpPr>
        <p:sp>
          <p:nvSpPr>
            <p:cNvPr id="6200" name="Google Shape;6200;p58"/>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8"/>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2" name="Google Shape;6202;p58"/>
          <p:cNvGrpSpPr/>
          <p:nvPr/>
        </p:nvGrpSpPr>
        <p:grpSpPr>
          <a:xfrm>
            <a:off x="7151184" y="3624461"/>
            <a:ext cx="207478" cy="361272"/>
            <a:chOff x="7155259" y="3805036"/>
            <a:chExt cx="207478" cy="361272"/>
          </a:xfrm>
        </p:grpSpPr>
        <p:sp>
          <p:nvSpPr>
            <p:cNvPr id="6203" name="Google Shape;6203;p58"/>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8"/>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8"/>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8"/>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8"/>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8"/>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8"/>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8"/>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8"/>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8"/>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8"/>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8"/>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58"/>
          <p:cNvGrpSpPr/>
          <p:nvPr/>
        </p:nvGrpSpPr>
        <p:grpSpPr>
          <a:xfrm>
            <a:off x="4911293" y="2710815"/>
            <a:ext cx="182850" cy="361927"/>
            <a:chOff x="4915368" y="2891390"/>
            <a:chExt cx="182850" cy="361927"/>
          </a:xfrm>
        </p:grpSpPr>
        <p:sp>
          <p:nvSpPr>
            <p:cNvPr id="6216" name="Google Shape;6216;p58"/>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8"/>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8"/>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8"/>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8"/>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8"/>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8"/>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8"/>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8"/>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8"/>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8"/>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58"/>
          <p:cNvGrpSpPr/>
          <p:nvPr/>
        </p:nvGrpSpPr>
        <p:grpSpPr>
          <a:xfrm>
            <a:off x="8024639" y="2711077"/>
            <a:ext cx="289589" cy="361403"/>
            <a:chOff x="8028714" y="2891652"/>
            <a:chExt cx="289589" cy="361403"/>
          </a:xfrm>
        </p:grpSpPr>
        <p:sp>
          <p:nvSpPr>
            <p:cNvPr id="6228" name="Google Shape;6228;p58"/>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8"/>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8"/>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8"/>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8"/>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8"/>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8"/>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8"/>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8"/>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8"/>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8"/>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8"/>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8"/>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8"/>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8"/>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8"/>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8"/>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8"/>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8"/>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8"/>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58"/>
          <p:cNvGrpSpPr/>
          <p:nvPr/>
        </p:nvGrpSpPr>
        <p:grpSpPr>
          <a:xfrm>
            <a:off x="7547747" y="3624199"/>
            <a:ext cx="293335" cy="361927"/>
            <a:chOff x="7551822" y="3804774"/>
            <a:chExt cx="293335" cy="361927"/>
          </a:xfrm>
        </p:grpSpPr>
        <p:sp>
          <p:nvSpPr>
            <p:cNvPr id="6249" name="Google Shape;6249;p58"/>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8"/>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8"/>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8"/>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8"/>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8"/>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8"/>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8"/>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8"/>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8"/>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8"/>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0" name="Google Shape;6260;p58"/>
          <p:cNvGrpSpPr/>
          <p:nvPr/>
        </p:nvGrpSpPr>
        <p:grpSpPr>
          <a:xfrm>
            <a:off x="6259650" y="4097083"/>
            <a:ext cx="210491" cy="362163"/>
            <a:chOff x="6263725" y="4277658"/>
            <a:chExt cx="210491" cy="362163"/>
          </a:xfrm>
        </p:grpSpPr>
        <p:sp>
          <p:nvSpPr>
            <p:cNvPr id="6261" name="Google Shape;6261;p58"/>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8"/>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8"/>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8"/>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8"/>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8"/>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8"/>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8"/>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8"/>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8"/>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8"/>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8"/>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8"/>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8"/>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8"/>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58"/>
          <p:cNvGrpSpPr/>
          <p:nvPr/>
        </p:nvGrpSpPr>
        <p:grpSpPr>
          <a:xfrm>
            <a:off x="7983715" y="3624120"/>
            <a:ext cx="336303" cy="362005"/>
            <a:chOff x="7987790" y="3804695"/>
            <a:chExt cx="336303" cy="362005"/>
          </a:xfrm>
        </p:grpSpPr>
        <p:sp>
          <p:nvSpPr>
            <p:cNvPr id="6277" name="Google Shape;6277;p58"/>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8"/>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8"/>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8"/>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8"/>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8"/>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8"/>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8"/>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8"/>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8"/>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58"/>
          <p:cNvGrpSpPr/>
          <p:nvPr/>
        </p:nvGrpSpPr>
        <p:grpSpPr>
          <a:xfrm>
            <a:off x="5269369" y="2710710"/>
            <a:ext cx="371123" cy="362267"/>
            <a:chOff x="5273444" y="2891285"/>
            <a:chExt cx="371123" cy="362267"/>
          </a:xfrm>
        </p:grpSpPr>
        <p:sp>
          <p:nvSpPr>
            <p:cNvPr id="6288" name="Google Shape;6288;p58"/>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8"/>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8"/>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8"/>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8"/>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8"/>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8"/>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8"/>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8"/>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8"/>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8"/>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8"/>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8"/>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8"/>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2" name="Google Shape;6302;p58"/>
          <p:cNvGrpSpPr/>
          <p:nvPr/>
        </p:nvGrpSpPr>
        <p:grpSpPr>
          <a:xfrm>
            <a:off x="7626322" y="3177824"/>
            <a:ext cx="214759" cy="357030"/>
            <a:chOff x="2235125" y="238075"/>
            <a:chExt cx="3144350" cy="5227375"/>
          </a:xfrm>
        </p:grpSpPr>
        <p:sp>
          <p:nvSpPr>
            <p:cNvPr id="6303" name="Google Shape;6303;p58"/>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8"/>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8"/>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8"/>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8"/>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8"/>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8"/>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8"/>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8"/>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58"/>
          <p:cNvGrpSpPr/>
          <p:nvPr/>
        </p:nvGrpSpPr>
        <p:grpSpPr>
          <a:xfrm>
            <a:off x="2818791" y="4097368"/>
            <a:ext cx="342496" cy="351944"/>
            <a:chOff x="2810729" y="4267107"/>
            <a:chExt cx="342496" cy="351944"/>
          </a:xfrm>
        </p:grpSpPr>
        <p:sp>
          <p:nvSpPr>
            <p:cNvPr id="6313" name="Google Shape;6313;p58"/>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8"/>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8"/>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8"/>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8"/>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8"/>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8"/>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8"/>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8"/>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8"/>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8"/>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8"/>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8"/>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8"/>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8"/>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8"/>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8"/>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8"/>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8"/>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8"/>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8"/>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8"/>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8"/>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8"/>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8"/>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8"/>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8"/>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8"/>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8"/>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8"/>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58"/>
          <p:cNvGrpSpPr/>
          <p:nvPr/>
        </p:nvGrpSpPr>
        <p:grpSpPr>
          <a:xfrm>
            <a:off x="1787231" y="3635885"/>
            <a:ext cx="282381" cy="343454"/>
            <a:chOff x="1779168" y="3805625"/>
            <a:chExt cx="282381" cy="343454"/>
          </a:xfrm>
        </p:grpSpPr>
        <p:sp>
          <p:nvSpPr>
            <p:cNvPr id="6344" name="Google Shape;6344;p58"/>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8"/>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8"/>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8"/>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8"/>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8"/>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8"/>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8"/>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8"/>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8"/>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8"/>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8"/>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8"/>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8"/>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8"/>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8"/>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8"/>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8"/>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8"/>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8"/>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8"/>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8"/>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8"/>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8"/>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8"/>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8"/>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8"/>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8"/>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2" name="Google Shape;6372;p58"/>
          <p:cNvGrpSpPr/>
          <p:nvPr/>
        </p:nvGrpSpPr>
        <p:grpSpPr>
          <a:xfrm>
            <a:off x="2601585" y="2237289"/>
            <a:ext cx="391606" cy="364535"/>
            <a:chOff x="2593522" y="2407029"/>
            <a:chExt cx="391606" cy="364535"/>
          </a:xfrm>
        </p:grpSpPr>
        <p:sp>
          <p:nvSpPr>
            <p:cNvPr id="6373" name="Google Shape;6373;p58"/>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8"/>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8"/>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8"/>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8"/>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8"/>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8"/>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8"/>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8"/>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8"/>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8"/>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8"/>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8"/>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8"/>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8"/>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8"/>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8"/>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8"/>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8"/>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8"/>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8"/>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8"/>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8"/>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8"/>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8"/>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8"/>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8"/>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8"/>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8"/>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8"/>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8"/>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8"/>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8"/>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8"/>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8"/>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8"/>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8"/>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8"/>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8"/>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58"/>
          <p:cNvGrpSpPr/>
          <p:nvPr/>
        </p:nvGrpSpPr>
        <p:grpSpPr>
          <a:xfrm>
            <a:off x="3963109" y="2262503"/>
            <a:ext cx="322912" cy="334396"/>
            <a:chOff x="3955047" y="2432242"/>
            <a:chExt cx="322912" cy="334396"/>
          </a:xfrm>
        </p:grpSpPr>
        <p:sp>
          <p:nvSpPr>
            <p:cNvPr id="6413" name="Google Shape;6413;p58"/>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8"/>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8"/>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6" name="Google Shape;6416;p58"/>
          <p:cNvGrpSpPr/>
          <p:nvPr/>
        </p:nvGrpSpPr>
        <p:grpSpPr>
          <a:xfrm>
            <a:off x="1810528" y="1793115"/>
            <a:ext cx="265373" cy="351944"/>
            <a:chOff x="1802465" y="1962854"/>
            <a:chExt cx="265373" cy="351944"/>
          </a:xfrm>
        </p:grpSpPr>
        <p:sp>
          <p:nvSpPr>
            <p:cNvPr id="6417" name="Google Shape;6417;p58"/>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8"/>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8"/>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8"/>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8"/>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8"/>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8"/>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58"/>
          <p:cNvGrpSpPr/>
          <p:nvPr/>
        </p:nvGrpSpPr>
        <p:grpSpPr>
          <a:xfrm>
            <a:off x="3520133" y="1786482"/>
            <a:ext cx="373983" cy="363622"/>
            <a:chOff x="3512070" y="1956222"/>
            <a:chExt cx="373983" cy="363622"/>
          </a:xfrm>
        </p:grpSpPr>
        <p:sp>
          <p:nvSpPr>
            <p:cNvPr id="6425" name="Google Shape;6425;p58"/>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8"/>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8"/>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8"/>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8"/>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8"/>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8"/>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8"/>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8"/>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8"/>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8"/>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8"/>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8"/>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8"/>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8"/>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8"/>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8"/>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2" name="Google Shape;6442;p58"/>
          <p:cNvGrpSpPr/>
          <p:nvPr/>
        </p:nvGrpSpPr>
        <p:grpSpPr>
          <a:xfrm>
            <a:off x="850746" y="2225012"/>
            <a:ext cx="345640" cy="356660"/>
            <a:chOff x="842683" y="2394751"/>
            <a:chExt cx="345640" cy="356660"/>
          </a:xfrm>
        </p:grpSpPr>
        <p:sp>
          <p:nvSpPr>
            <p:cNvPr id="6443" name="Google Shape;6443;p58"/>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8"/>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8"/>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8"/>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8"/>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8"/>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8"/>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8"/>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8"/>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8"/>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8"/>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8"/>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8"/>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8"/>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8"/>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8"/>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9" name="Google Shape;6459;p58"/>
          <p:cNvGrpSpPr/>
          <p:nvPr/>
        </p:nvGrpSpPr>
        <p:grpSpPr>
          <a:xfrm>
            <a:off x="1298678" y="2229728"/>
            <a:ext cx="336836" cy="342511"/>
            <a:chOff x="1290615" y="2399467"/>
            <a:chExt cx="336836" cy="342511"/>
          </a:xfrm>
        </p:grpSpPr>
        <p:sp>
          <p:nvSpPr>
            <p:cNvPr id="6460" name="Google Shape;6460;p58"/>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8"/>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8"/>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8"/>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8"/>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8"/>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8"/>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8"/>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8"/>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8"/>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8"/>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8"/>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8"/>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8"/>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8"/>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8"/>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8"/>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8"/>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8"/>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58"/>
          <p:cNvGrpSpPr/>
          <p:nvPr/>
        </p:nvGrpSpPr>
        <p:grpSpPr>
          <a:xfrm>
            <a:off x="1756372" y="2238861"/>
            <a:ext cx="308508" cy="333378"/>
            <a:chOff x="1748310" y="2408601"/>
            <a:chExt cx="308508" cy="333378"/>
          </a:xfrm>
        </p:grpSpPr>
        <p:sp>
          <p:nvSpPr>
            <p:cNvPr id="6480" name="Google Shape;6480;p58"/>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8"/>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8"/>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8"/>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8"/>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8"/>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8"/>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8"/>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8" name="Google Shape;6488;p58"/>
          <p:cNvGrpSpPr/>
          <p:nvPr/>
        </p:nvGrpSpPr>
        <p:grpSpPr>
          <a:xfrm>
            <a:off x="3052676" y="2248294"/>
            <a:ext cx="376184" cy="315141"/>
            <a:chOff x="3044614" y="2418033"/>
            <a:chExt cx="376184" cy="315141"/>
          </a:xfrm>
        </p:grpSpPr>
        <p:sp>
          <p:nvSpPr>
            <p:cNvPr id="6489" name="Google Shape;6489;p58"/>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8"/>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8"/>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8"/>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8"/>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8"/>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8"/>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8"/>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8"/>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58"/>
          <p:cNvGrpSpPr/>
          <p:nvPr/>
        </p:nvGrpSpPr>
        <p:grpSpPr>
          <a:xfrm>
            <a:off x="3951700" y="3645333"/>
            <a:ext cx="357933" cy="342676"/>
            <a:chOff x="3943638" y="3815072"/>
            <a:chExt cx="357933" cy="342676"/>
          </a:xfrm>
        </p:grpSpPr>
        <p:sp>
          <p:nvSpPr>
            <p:cNvPr id="6499" name="Google Shape;6499;p58"/>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8"/>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8"/>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8"/>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8"/>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8"/>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8"/>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8"/>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8"/>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8" name="Google Shape;6508;p58"/>
          <p:cNvGrpSpPr/>
          <p:nvPr/>
        </p:nvGrpSpPr>
        <p:grpSpPr>
          <a:xfrm>
            <a:off x="3516345" y="3640602"/>
            <a:ext cx="351644" cy="351959"/>
            <a:chOff x="3508282" y="3810341"/>
            <a:chExt cx="351644" cy="351959"/>
          </a:xfrm>
        </p:grpSpPr>
        <p:sp>
          <p:nvSpPr>
            <p:cNvPr id="6509" name="Google Shape;6509;p58"/>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8"/>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8"/>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8"/>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8"/>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8"/>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8"/>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8"/>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8"/>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8"/>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8"/>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8"/>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8"/>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58"/>
          <p:cNvGrpSpPr/>
          <p:nvPr/>
        </p:nvGrpSpPr>
        <p:grpSpPr>
          <a:xfrm>
            <a:off x="2232648" y="1793115"/>
            <a:ext cx="303163" cy="351809"/>
            <a:chOff x="2224585" y="1962854"/>
            <a:chExt cx="303163" cy="351809"/>
          </a:xfrm>
        </p:grpSpPr>
        <p:sp>
          <p:nvSpPr>
            <p:cNvPr id="6523" name="Google Shape;6523;p58"/>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8"/>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8"/>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8"/>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8"/>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8"/>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8"/>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8"/>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1" name="Google Shape;6531;p58"/>
          <p:cNvGrpSpPr/>
          <p:nvPr/>
        </p:nvGrpSpPr>
        <p:grpSpPr>
          <a:xfrm>
            <a:off x="2630856" y="1821128"/>
            <a:ext cx="389090" cy="296231"/>
            <a:chOff x="2622794" y="1990868"/>
            <a:chExt cx="389090" cy="296231"/>
          </a:xfrm>
        </p:grpSpPr>
        <p:sp>
          <p:nvSpPr>
            <p:cNvPr id="6532" name="Google Shape;6532;p58"/>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8"/>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8"/>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8"/>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8"/>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8"/>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8"/>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8"/>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8"/>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58"/>
          <p:cNvGrpSpPr/>
          <p:nvPr/>
        </p:nvGrpSpPr>
        <p:grpSpPr>
          <a:xfrm>
            <a:off x="3985388" y="1782409"/>
            <a:ext cx="327074" cy="375241"/>
            <a:chOff x="3977326" y="1952149"/>
            <a:chExt cx="327074" cy="375241"/>
          </a:xfrm>
        </p:grpSpPr>
        <p:sp>
          <p:nvSpPr>
            <p:cNvPr id="6542" name="Google Shape;6542;p58"/>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8"/>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8"/>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8"/>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8"/>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8"/>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8"/>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8"/>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8"/>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8"/>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8"/>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8"/>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8"/>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8"/>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8"/>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8"/>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8"/>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58"/>
          <p:cNvGrpSpPr/>
          <p:nvPr/>
        </p:nvGrpSpPr>
        <p:grpSpPr>
          <a:xfrm>
            <a:off x="1349674" y="3170315"/>
            <a:ext cx="259399" cy="370524"/>
            <a:chOff x="1341612" y="3340055"/>
            <a:chExt cx="259399" cy="370524"/>
          </a:xfrm>
        </p:grpSpPr>
        <p:sp>
          <p:nvSpPr>
            <p:cNvPr id="6560" name="Google Shape;6560;p58"/>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8"/>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8"/>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8"/>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8"/>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8"/>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8"/>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8"/>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8"/>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8"/>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8"/>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8"/>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8"/>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8"/>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8"/>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8"/>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8"/>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8"/>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58"/>
          <p:cNvGrpSpPr/>
          <p:nvPr/>
        </p:nvGrpSpPr>
        <p:grpSpPr>
          <a:xfrm>
            <a:off x="2187955" y="3675233"/>
            <a:ext cx="351629" cy="282381"/>
            <a:chOff x="2179892" y="3844972"/>
            <a:chExt cx="351629" cy="282381"/>
          </a:xfrm>
        </p:grpSpPr>
        <p:sp>
          <p:nvSpPr>
            <p:cNvPr id="6579" name="Google Shape;6579;p58"/>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8"/>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8"/>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8"/>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8"/>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8"/>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8"/>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8"/>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8"/>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8"/>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8"/>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8"/>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8"/>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8"/>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8"/>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8"/>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8"/>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8"/>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8"/>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8"/>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58"/>
          <p:cNvGrpSpPr/>
          <p:nvPr/>
        </p:nvGrpSpPr>
        <p:grpSpPr>
          <a:xfrm>
            <a:off x="3139232" y="3647145"/>
            <a:ext cx="220051" cy="338169"/>
            <a:chOff x="3131170" y="3816884"/>
            <a:chExt cx="220051" cy="338169"/>
          </a:xfrm>
        </p:grpSpPr>
        <p:sp>
          <p:nvSpPr>
            <p:cNvPr id="6600" name="Google Shape;6600;p58"/>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8"/>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8"/>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8"/>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8"/>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8"/>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8"/>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8"/>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8"/>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58"/>
          <p:cNvGrpSpPr/>
          <p:nvPr/>
        </p:nvGrpSpPr>
        <p:grpSpPr>
          <a:xfrm>
            <a:off x="911564" y="3189824"/>
            <a:ext cx="247990" cy="333393"/>
            <a:chOff x="903502" y="3359564"/>
            <a:chExt cx="247990" cy="333393"/>
          </a:xfrm>
        </p:grpSpPr>
        <p:sp>
          <p:nvSpPr>
            <p:cNvPr id="6610" name="Google Shape;6610;p58"/>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8"/>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8"/>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8"/>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8"/>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8"/>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8"/>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8"/>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8"/>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8"/>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8"/>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8"/>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8"/>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8"/>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8"/>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8"/>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8"/>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8"/>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8"/>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8"/>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8"/>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8"/>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2" name="Google Shape;6632;p58"/>
          <p:cNvGrpSpPr/>
          <p:nvPr/>
        </p:nvGrpSpPr>
        <p:grpSpPr>
          <a:xfrm>
            <a:off x="2624253" y="2720721"/>
            <a:ext cx="365793" cy="361152"/>
            <a:chOff x="2616191" y="2890461"/>
            <a:chExt cx="365793" cy="361152"/>
          </a:xfrm>
        </p:grpSpPr>
        <p:sp>
          <p:nvSpPr>
            <p:cNvPr id="6633" name="Google Shape;6633;p58"/>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8"/>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8"/>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8"/>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8"/>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8"/>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8"/>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8"/>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8"/>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8"/>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8"/>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8"/>
          <p:cNvGrpSpPr/>
          <p:nvPr/>
        </p:nvGrpSpPr>
        <p:grpSpPr>
          <a:xfrm>
            <a:off x="3058022" y="1776121"/>
            <a:ext cx="402940" cy="388536"/>
            <a:chOff x="3049959" y="1945861"/>
            <a:chExt cx="402940" cy="388536"/>
          </a:xfrm>
        </p:grpSpPr>
        <p:sp>
          <p:nvSpPr>
            <p:cNvPr id="6645" name="Google Shape;6645;p58"/>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8"/>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8"/>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8"/>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8"/>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8"/>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58"/>
          <p:cNvGrpSpPr/>
          <p:nvPr/>
        </p:nvGrpSpPr>
        <p:grpSpPr>
          <a:xfrm>
            <a:off x="2491088" y="4098940"/>
            <a:ext cx="202428" cy="349114"/>
            <a:chOff x="2483025" y="4268679"/>
            <a:chExt cx="202428" cy="349114"/>
          </a:xfrm>
        </p:grpSpPr>
        <p:sp>
          <p:nvSpPr>
            <p:cNvPr id="6652" name="Google Shape;6652;p58"/>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8"/>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8"/>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8"/>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8"/>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8"/>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8" name="Google Shape;6658;p58"/>
          <p:cNvGrpSpPr/>
          <p:nvPr/>
        </p:nvGrpSpPr>
        <p:grpSpPr>
          <a:xfrm>
            <a:off x="870569" y="2716244"/>
            <a:ext cx="329590" cy="365000"/>
            <a:chOff x="862507" y="2885984"/>
            <a:chExt cx="329590" cy="365000"/>
          </a:xfrm>
        </p:grpSpPr>
        <p:sp>
          <p:nvSpPr>
            <p:cNvPr id="6659" name="Google Shape;6659;p58"/>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8"/>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8"/>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8"/>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8"/>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8"/>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6" name="Google Shape;6666;p58"/>
          <p:cNvGrpSpPr/>
          <p:nvPr/>
        </p:nvGrpSpPr>
        <p:grpSpPr>
          <a:xfrm>
            <a:off x="3090138" y="2702065"/>
            <a:ext cx="318884" cy="379807"/>
            <a:chOff x="3082075" y="2871805"/>
            <a:chExt cx="318884" cy="379807"/>
          </a:xfrm>
        </p:grpSpPr>
        <p:sp>
          <p:nvSpPr>
            <p:cNvPr id="6667" name="Google Shape;6667;p58"/>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8"/>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8"/>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8"/>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8"/>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8"/>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8"/>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8"/>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8"/>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8"/>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8"/>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8"/>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8"/>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8"/>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8"/>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8"/>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8"/>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8"/>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8"/>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8"/>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58"/>
          <p:cNvGrpSpPr/>
          <p:nvPr/>
        </p:nvGrpSpPr>
        <p:grpSpPr>
          <a:xfrm>
            <a:off x="2602843" y="1346755"/>
            <a:ext cx="410187" cy="324244"/>
            <a:chOff x="2594780" y="1516494"/>
            <a:chExt cx="410187" cy="324244"/>
          </a:xfrm>
        </p:grpSpPr>
        <p:sp>
          <p:nvSpPr>
            <p:cNvPr id="6688" name="Google Shape;6688;p58"/>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8"/>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8"/>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8"/>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8"/>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8"/>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8"/>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8"/>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58"/>
          <p:cNvGrpSpPr/>
          <p:nvPr/>
        </p:nvGrpSpPr>
        <p:grpSpPr>
          <a:xfrm>
            <a:off x="1751027" y="1333220"/>
            <a:ext cx="333692" cy="333363"/>
            <a:chOff x="1742965" y="1502959"/>
            <a:chExt cx="333692" cy="333363"/>
          </a:xfrm>
        </p:grpSpPr>
        <p:sp>
          <p:nvSpPr>
            <p:cNvPr id="6697" name="Google Shape;6697;p58"/>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8"/>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8"/>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8"/>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1" name="Google Shape;6701;p58"/>
          <p:cNvGrpSpPr/>
          <p:nvPr/>
        </p:nvGrpSpPr>
        <p:grpSpPr>
          <a:xfrm>
            <a:off x="3059594" y="1347069"/>
            <a:ext cx="390034" cy="296545"/>
            <a:chOff x="3051531" y="1516809"/>
            <a:chExt cx="390034" cy="296545"/>
          </a:xfrm>
        </p:grpSpPr>
        <p:sp>
          <p:nvSpPr>
            <p:cNvPr id="6702" name="Google Shape;6702;p58"/>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8"/>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8"/>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8"/>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8"/>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8"/>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8"/>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8"/>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8"/>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8"/>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8"/>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8"/>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8"/>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7" name="Google Shape;6717;p58"/>
          <p:cNvGrpSpPr/>
          <p:nvPr/>
        </p:nvGrpSpPr>
        <p:grpSpPr>
          <a:xfrm>
            <a:off x="3522963" y="1319280"/>
            <a:ext cx="354145" cy="351869"/>
            <a:chOff x="3514900" y="1489020"/>
            <a:chExt cx="354145" cy="351869"/>
          </a:xfrm>
        </p:grpSpPr>
        <p:sp>
          <p:nvSpPr>
            <p:cNvPr id="6718" name="Google Shape;6718;p58"/>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8"/>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8"/>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8"/>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8"/>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8"/>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8"/>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8"/>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8"/>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8"/>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8"/>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8"/>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8"/>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8"/>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8"/>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8"/>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8"/>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8"/>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58"/>
          <p:cNvGrpSpPr/>
          <p:nvPr/>
        </p:nvGrpSpPr>
        <p:grpSpPr>
          <a:xfrm>
            <a:off x="3074387" y="3180706"/>
            <a:ext cx="346598" cy="333183"/>
            <a:chOff x="3066324" y="3350446"/>
            <a:chExt cx="346598" cy="333183"/>
          </a:xfrm>
        </p:grpSpPr>
        <p:sp>
          <p:nvSpPr>
            <p:cNvPr id="6741" name="Google Shape;6741;p58"/>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8"/>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8"/>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8"/>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8"/>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8"/>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58"/>
          <p:cNvGrpSpPr/>
          <p:nvPr/>
        </p:nvGrpSpPr>
        <p:grpSpPr>
          <a:xfrm>
            <a:off x="1290817" y="1782350"/>
            <a:ext cx="363278" cy="363338"/>
            <a:chOff x="1282755" y="1952089"/>
            <a:chExt cx="363278" cy="363338"/>
          </a:xfrm>
        </p:grpSpPr>
        <p:sp>
          <p:nvSpPr>
            <p:cNvPr id="6752" name="Google Shape;6752;p58"/>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8"/>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8"/>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9" name="Google Shape;6759;p58"/>
          <p:cNvGrpSpPr/>
          <p:nvPr/>
        </p:nvGrpSpPr>
        <p:grpSpPr>
          <a:xfrm>
            <a:off x="3518156" y="2739542"/>
            <a:ext cx="355133" cy="343574"/>
            <a:chOff x="3510094" y="2909281"/>
            <a:chExt cx="355133" cy="343574"/>
          </a:xfrm>
        </p:grpSpPr>
        <p:sp>
          <p:nvSpPr>
            <p:cNvPr id="6760" name="Google Shape;6760;p58"/>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8"/>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8"/>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3" name="Google Shape;6773;p58"/>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4" name="Google Shape;6774;p58"/>
          <p:cNvGrpSpPr/>
          <p:nvPr/>
        </p:nvGrpSpPr>
        <p:grpSpPr>
          <a:xfrm>
            <a:off x="2171904" y="1337232"/>
            <a:ext cx="382787" cy="331566"/>
            <a:chOff x="2163842" y="1506972"/>
            <a:chExt cx="382787" cy="331566"/>
          </a:xfrm>
        </p:grpSpPr>
        <p:sp>
          <p:nvSpPr>
            <p:cNvPr id="6775" name="Google Shape;6775;p58"/>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58"/>
          <p:cNvGrpSpPr/>
          <p:nvPr/>
        </p:nvGrpSpPr>
        <p:grpSpPr>
          <a:xfrm>
            <a:off x="1746940" y="3179913"/>
            <a:ext cx="357918" cy="350536"/>
            <a:chOff x="1738877" y="3349652"/>
            <a:chExt cx="357918" cy="350536"/>
          </a:xfrm>
        </p:grpSpPr>
        <p:sp>
          <p:nvSpPr>
            <p:cNvPr id="6784" name="Google Shape;6784;p58"/>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8"/>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8"/>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8"/>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8"/>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8"/>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58"/>
          <p:cNvGrpSpPr/>
          <p:nvPr/>
        </p:nvGrpSpPr>
        <p:grpSpPr>
          <a:xfrm>
            <a:off x="1979882" y="4107115"/>
            <a:ext cx="383281" cy="333947"/>
            <a:chOff x="1971819" y="4276854"/>
            <a:chExt cx="383281" cy="333947"/>
          </a:xfrm>
        </p:grpSpPr>
        <p:sp>
          <p:nvSpPr>
            <p:cNvPr id="6803" name="Google Shape;6803;p58"/>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8"/>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8"/>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8"/>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8"/>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8"/>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8"/>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58"/>
          <p:cNvGrpSpPr/>
          <p:nvPr/>
        </p:nvGrpSpPr>
        <p:grpSpPr>
          <a:xfrm>
            <a:off x="1833181" y="2716080"/>
            <a:ext cx="175987" cy="361391"/>
            <a:chOff x="1825119" y="2885819"/>
            <a:chExt cx="175987" cy="361391"/>
          </a:xfrm>
        </p:grpSpPr>
        <p:sp>
          <p:nvSpPr>
            <p:cNvPr id="6814" name="Google Shape;6814;p58"/>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8"/>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8"/>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8"/>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8"/>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8"/>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8"/>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8"/>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8"/>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58"/>
          <p:cNvGrpSpPr/>
          <p:nvPr/>
        </p:nvGrpSpPr>
        <p:grpSpPr>
          <a:xfrm>
            <a:off x="3512886" y="3236104"/>
            <a:ext cx="369896" cy="226339"/>
            <a:chOff x="3504824" y="3405844"/>
            <a:chExt cx="369896" cy="226339"/>
          </a:xfrm>
        </p:grpSpPr>
        <p:sp>
          <p:nvSpPr>
            <p:cNvPr id="6825" name="Google Shape;6825;p58"/>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8"/>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8"/>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8"/>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8"/>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8"/>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8"/>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8"/>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8"/>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8"/>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8"/>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8"/>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1" name="Google Shape;6841;p58"/>
          <p:cNvGrpSpPr/>
          <p:nvPr/>
        </p:nvGrpSpPr>
        <p:grpSpPr>
          <a:xfrm>
            <a:off x="1303724" y="3649855"/>
            <a:ext cx="345640" cy="342900"/>
            <a:chOff x="1295661" y="3819594"/>
            <a:chExt cx="345640" cy="342900"/>
          </a:xfrm>
        </p:grpSpPr>
        <p:sp>
          <p:nvSpPr>
            <p:cNvPr id="6842" name="Google Shape;6842;p58"/>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8"/>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8"/>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8"/>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8"/>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8"/>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8"/>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8"/>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8"/>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9" name="Google Shape;6859;p58"/>
          <p:cNvGrpSpPr/>
          <p:nvPr/>
        </p:nvGrpSpPr>
        <p:grpSpPr>
          <a:xfrm>
            <a:off x="3494635" y="2263730"/>
            <a:ext cx="379328" cy="281738"/>
            <a:chOff x="3486572" y="2433470"/>
            <a:chExt cx="379328" cy="281738"/>
          </a:xfrm>
        </p:grpSpPr>
        <p:sp>
          <p:nvSpPr>
            <p:cNvPr id="6860" name="Google Shape;6860;p58"/>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8"/>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8"/>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8"/>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8"/>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8"/>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67" name="Google Shape;6867;p58"/>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68" name="Google Shape;6868;p58"/>
          <p:cNvGrpSpPr/>
          <p:nvPr/>
        </p:nvGrpSpPr>
        <p:grpSpPr>
          <a:xfrm>
            <a:off x="4005212" y="3159894"/>
            <a:ext cx="270733" cy="355762"/>
            <a:chOff x="3997149" y="3329634"/>
            <a:chExt cx="270733" cy="355762"/>
          </a:xfrm>
        </p:grpSpPr>
        <p:sp>
          <p:nvSpPr>
            <p:cNvPr id="6869" name="Google Shape;6869;p58"/>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8"/>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8"/>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8"/>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8"/>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8"/>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8"/>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8"/>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8"/>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8"/>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8"/>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8"/>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8"/>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8"/>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8"/>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8"/>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8"/>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8"/>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58"/>
          <p:cNvGrpSpPr/>
          <p:nvPr/>
        </p:nvGrpSpPr>
        <p:grpSpPr>
          <a:xfrm>
            <a:off x="3962406" y="2729615"/>
            <a:ext cx="345655" cy="343529"/>
            <a:chOff x="3954343" y="2899354"/>
            <a:chExt cx="345655" cy="343529"/>
          </a:xfrm>
        </p:grpSpPr>
        <p:sp>
          <p:nvSpPr>
            <p:cNvPr id="6891" name="Google Shape;6891;p58"/>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8"/>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8"/>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8"/>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8"/>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8"/>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8"/>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8"/>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58"/>
          <p:cNvGrpSpPr/>
          <p:nvPr/>
        </p:nvGrpSpPr>
        <p:grpSpPr>
          <a:xfrm>
            <a:off x="2174105" y="3181605"/>
            <a:ext cx="369566" cy="349803"/>
            <a:chOff x="2166043" y="3351344"/>
            <a:chExt cx="369566" cy="349803"/>
          </a:xfrm>
        </p:grpSpPr>
        <p:sp>
          <p:nvSpPr>
            <p:cNvPr id="6904" name="Google Shape;6904;p58"/>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8"/>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8"/>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58"/>
          <p:cNvGrpSpPr/>
          <p:nvPr/>
        </p:nvGrpSpPr>
        <p:grpSpPr>
          <a:xfrm>
            <a:off x="2627712" y="3182593"/>
            <a:ext cx="365793" cy="329275"/>
            <a:chOff x="2619649" y="3352332"/>
            <a:chExt cx="365793" cy="329275"/>
          </a:xfrm>
        </p:grpSpPr>
        <p:sp>
          <p:nvSpPr>
            <p:cNvPr id="6914" name="Google Shape;6914;p58"/>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8"/>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8"/>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8"/>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8"/>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58"/>
          <p:cNvGrpSpPr/>
          <p:nvPr/>
        </p:nvGrpSpPr>
        <p:grpSpPr>
          <a:xfrm>
            <a:off x="1304197" y="1345501"/>
            <a:ext cx="340624" cy="351944"/>
            <a:chOff x="1293760" y="1498228"/>
            <a:chExt cx="340624" cy="351944"/>
          </a:xfrm>
        </p:grpSpPr>
        <p:sp>
          <p:nvSpPr>
            <p:cNvPr id="6925" name="Google Shape;6925;p58"/>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8"/>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8"/>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8"/>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8"/>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8"/>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9" name="Google Shape;6939;p58"/>
          <p:cNvGrpSpPr/>
          <p:nvPr/>
        </p:nvGrpSpPr>
        <p:grpSpPr>
          <a:xfrm>
            <a:off x="857663" y="1782335"/>
            <a:ext cx="406713" cy="383745"/>
            <a:chOff x="849601" y="1952074"/>
            <a:chExt cx="406713" cy="383745"/>
          </a:xfrm>
        </p:grpSpPr>
        <p:sp>
          <p:nvSpPr>
            <p:cNvPr id="6940" name="Google Shape;6940;p58"/>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58"/>
          <p:cNvGrpSpPr/>
          <p:nvPr/>
        </p:nvGrpSpPr>
        <p:grpSpPr>
          <a:xfrm>
            <a:off x="2261934" y="2723626"/>
            <a:ext cx="203985" cy="355417"/>
            <a:chOff x="2253871" y="2893365"/>
            <a:chExt cx="203985" cy="355417"/>
          </a:xfrm>
        </p:grpSpPr>
        <p:sp>
          <p:nvSpPr>
            <p:cNvPr id="6948" name="Google Shape;6948;p58"/>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8"/>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8"/>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8"/>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8"/>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9" name="Google Shape;6959;p58"/>
          <p:cNvGrpSpPr/>
          <p:nvPr/>
        </p:nvGrpSpPr>
        <p:grpSpPr>
          <a:xfrm>
            <a:off x="2199603" y="2238861"/>
            <a:ext cx="308823" cy="342571"/>
            <a:chOff x="2191541" y="2408601"/>
            <a:chExt cx="308823" cy="342571"/>
          </a:xfrm>
        </p:grpSpPr>
        <p:sp>
          <p:nvSpPr>
            <p:cNvPr id="6960" name="Google Shape;6960;p58"/>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8"/>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8"/>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8"/>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8"/>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8"/>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58"/>
          <p:cNvGrpSpPr/>
          <p:nvPr/>
        </p:nvGrpSpPr>
        <p:grpSpPr>
          <a:xfrm>
            <a:off x="855462" y="1333848"/>
            <a:ext cx="342496" cy="341553"/>
            <a:chOff x="847400" y="1503588"/>
            <a:chExt cx="342496" cy="341553"/>
          </a:xfrm>
        </p:grpSpPr>
        <p:sp>
          <p:nvSpPr>
            <p:cNvPr id="6974" name="Google Shape;6974;p58"/>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8"/>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8"/>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8"/>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8"/>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8"/>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8"/>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8"/>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8"/>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4" name="Google Shape;6994;p58"/>
          <p:cNvGrpSpPr/>
          <p:nvPr/>
        </p:nvGrpSpPr>
        <p:grpSpPr>
          <a:xfrm>
            <a:off x="1338026" y="2729929"/>
            <a:ext cx="280495" cy="361077"/>
            <a:chOff x="1329963" y="2899669"/>
            <a:chExt cx="280495" cy="361077"/>
          </a:xfrm>
        </p:grpSpPr>
        <p:sp>
          <p:nvSpPr>
            <p:cNvPr id="6995" name="Google Shape;6995;p58"/>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8"/>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8"/>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8"/>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8"/>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2" name="Google Shape;7002;p58"/>
          <p:cNvGrpSpPr/>
          <p:nvPr/>
        </p:nvGrpSpPr>
        <p:grpSpPr>
          <a:xfrm>
            <a:off x="945492" y="3631169"/>
            <a:ext cx="195496" cy="343439"/>
            <a:chOff x="937429" y="3800908"/>
            <a:chExt cx="195496" cy="343439"/>
          </a:xfrm>
        </p:grpSpPr>
        <p:sp>
          <p:nvSpPr>
            <p:cNvPr id="7003" name="Google Shape;7003;p58"/>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8"/>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8"/>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8"/>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8"/>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8"/>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8"/>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58"/>
          <p:cNvGrpSpPr/>
          <p:nvPr/>
        </p:nvGrpSpPr>
        <p:grpSpPr>
          <a:xfrm>
            <a:off x="2695722" y="3640916"/>
            <a:ext cx="365164" cy="342511"/>
            <a:chOff x="2611459" y="3810655"/>
            <a:chExt cx="365164" cy="342511"/>
          </a:xfrm>
        </p:grpSpPr>
        <p:sp>
          <p:nvSpPr>
            <p:cNvPr id="7017" name="Google Shape;7017;p58"/>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8"/>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8"/>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58"/>
          <p:cNvGrpSpPr/>
          <p:nvPr/>
        </p:nvGrpSpPr>
        <p:grpSpPr>
          <a:xfrm>
            <a:off x="3960519" y="1354540"/>
            <a:ext cx="370195" cy="300154"/>
            <a:chOff x="3952456" y="1524280"/>
            <a:chExt cx="370195" cy="300154"/>
          </a:xfrm>
        </p:grpSpPr>
        <p:sp>
          <p:nvSpPr>
            <p:cNvPr id="7029" name="Google Shape;7029;p58"/>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8"/>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8"/>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5" name="Google Shape;7035;p58"/>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036" name="Google Shape;7036;p58"/>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40" name="Shape 7040"/>
        <p:cNvGrpSpPr/>
        <p:nvPr/>
      </p:nvGrpSpPr>
      <p:grpSpPr>
        <a:xfrm>
          <a:off x="0" y="0"/>
          <a:ext cx="0" cy="0"/>
          <a:chOff x="0" y="0"/>
          <a:chExt cx="0" cy="0"/>
        </a:xfrm>
      </p:grpSpPr>
      <p:grpSp>
        <p:nvGrpSpPr>
          <p:cNvPr id="7041" name="Google Shape;7041;p59"/>
          <p:cNvGrpSpPr/>
          <p:nvPr/>
        </p:nvGrpSpPr>
        <p:grpSpPr>
          <a:xfrm>
            <a:off x="894207" y="1345785"/>
            <a:ext cx="257112" cy="362808"/>
            <a:chOff x="908482" y="1502585"/>
            <a:chExt cx="257112" cy="362808"/>
          </a:xfrm>
        </p:grpSpPr>
        <p:sp>
          <p:nvSpPr>
            <p:cNvPr id="7042" name="Google Shape;7042;p59"/>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9"/>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9"/>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9"/>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9"/>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9"/>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9"/>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9"/>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9"/>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9"/>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9"/>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9"/>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9"/>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9"/>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9"/>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9"/>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9"/>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9"/>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9"/>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9"/>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59"/>
          <p:cNvGrpSpPr/>
          <p:nvPr/>
        </p:nvGrpSpPr>
        <p:grpSpPr>
          <a:xfrm>
            <a:off x="1289262" y="1345916"/>
            <a:ext cx="362939" cy="362677"/>
            <a:chOff x="1303537" y="1502716"/>
            <a:chExt cx="362939" cy="362677"/>
          </a:xfrm>
        </p:grpSpPr>
        <p:sp>
          <p:nvSpPr>
            <p:cNvPr id="7063" name="Google Shape;7063;p59"/>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9"/>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9"/>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9"/>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9"/>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9"/>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9"/>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9"/>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9"/>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9"/>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9"/>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4" name="Google Shape;7074;p59"/>
          <p:cNvGrpSpPr/>
          <p:nvPr/>
        </p:nvGrpSpPr>
        <p:grpSpPr>
          <a:xfrm>
            <a:off x="1737626" y="1345916"/>
            <a:ext cx="362677" cy="362677"/>
            <a:chOff x="1751901" y="1502716"/>
            <a:chExt cx="362677" cy="362677"/>
          </a:xfrm>
        </p:grpSpPr>
        <p:sp>
          <p:nvSpPr>
            <p:cNvPr id="7075" name="Google Shape;7075;p59"/>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9"/>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9"/>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9"/>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9"/>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9"/>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9"/>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9"/>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9"/>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9"/>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9"/>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9"/>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9"/>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9"/>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9"/>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9"/>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9"/>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9"/>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9"/>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59"/>
          <p:cNvGrpSpPr/>
          <p:nvPr/>
        </p:nvGrpSpPr>
        <p:grpSpPr>
          <a:xfrm>
            <a:off x="3080903" y="1345916"/>
            <a:ext cx="334290" cy="362677"/>
            <a:chOff x="3095178" y="1502716"/>
            <a:chExt cx="334290" cy="362677"/>
          </a:xfrm>
        </p:grpSpPr>
        <p:sp>
          <p:nvSpPr>
            <p:cNvPr id="7095" name="Google Shape;7095;p59"/>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9"/>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9"/>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9"/>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9"/>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9"/>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9"/>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9"/>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9"/>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9"/>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9"/>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9"/>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9"/>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9"/>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9"/>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9"/>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9"/>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2" name="Google Shape;7112;p59"/>
          <p:cNvGrpSpPr/>
          <p:nvPr/>
        </p:nvGrpSpPr>
        <p:grpSpPr>
          <a:xfrm>
            <a:off x="3528006" y="1348805"/>
            <a:ext cx="366196" cy="357005"/>
            <a:chOff x="3542281" y="1505605"/>
            <a:chExt cx="366196" cy="357005"/>
          </a:xfrm>
        </p:grpSpPr>
        <p:sp>
          <p:nvSpPr>
            <p:cNvPr id="7113" name="Google Shape;7113;p59"/>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9"/>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9"/>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9"/>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9"/>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9"/>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9"/>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9"/>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9"/>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9"/>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9"/>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9"/>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9"/>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9"/>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9"/>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9"/>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9"/>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9"/>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9"/>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9"/>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9"/>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9"/>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9"/>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9"/>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9"/>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59"/>
          <p:cNvGrpSpPr/>
          <p:nvPr/>
        </p:nvGrpSpPr>
        <p:grpSpPr>
          <a:xfrm>
            <a:off x="1734107" y="3227997"/>
            <a:ext cx="364673" cy="340067"/>
            <a:chOff x="1748382" y="3384797"/>
            <a:chExt cx="364673" cy="340067"/>
          </a:xfrm>
        </p:grpSpPr>
        <p:sp>
          <p:nvSpPr>
            <p:cNvPr id="7139" name="Google Shape;7139;p59"/>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9"/>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9"/>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9"/>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9"/>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9"/>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9"/>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9"/>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9"/>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9"/>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9"/>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9"/>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9"/>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9"/>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9"/>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59"/>
          <p:cNvGrpSpPr/>
          <p:nvPr/>
        </p:nvGrpSpPr>
        <p:grpSpPr>
          <a:xfrm>
            <a:off x="2168368" y="3229520"/>
            <a:ext cx="382030" cy="320451"/>
            <a:chOff x="2182643" y="3386320"/>
            <a:chExt cx="382030" cy="320451"/>
          </a:xfrm>
        </p:grpSpPr>
        <p:sp>
          <p:nvSpPr>
            <p:cNvPr id="7155" name="Google Shape;7155;p59"/>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9"/>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9"/>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9"/>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9"/>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9"/>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9"/>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9"/>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9"/>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9"/>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9"/>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9"/>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9"/>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9"/>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9"/>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59"/>
          <p:cNvGrpSpPr/>
          <p:nvPr/>
        </p:nvGrpSpPr>
        <p:grpSpPr>
          <a:xfrm>
            <a:off x="3070111" y="3232540"/>
            <a:ext cx="353880" cy="330745"/>
            <a:chOff x="3084386" y="3389340"/>
            <a:chExt cx="353880" cy="330745"/>
          </a:xfrm>
        </p:grpSpPr>
        <p:sp>
          <p:nvSpPr>
            <p:cNvPr id="7171" name="Google Shape;7171;p59"/>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9"/>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9"/>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9"/>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9"/>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9"/>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9"/>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9"/>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9"/>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9"/>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9"/>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9"/>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59"/>
          <p:cNvGrpSpPr/>
          <p:nvPr/>
        </p:nvGrpSpPr>
        <p:grpSpPr>
          <a:xfrm>
            <a:off x="849224" y="1814106"/>
            <a:ext cx="347078" cy="364016"/>
            <a:chOff x="863499" y="1970906"/>
            <a:chExt cx="347078" cy="364016"/>
          </a:xfrm>
        </p:grpSpPr>
        <p:sp>
          <p:nvSpPr>
            <p:cNvPr id="7184" name="Google Shape;7184;p59"/>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9"/>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9"/>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9"/>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9"/>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9"/>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9"/>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9"/>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9"/>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9"/>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9"/>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9"/>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9"/>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9"/>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59"/>
          <p:cNvGrpSpPr/>
          <p:nvPr/>
        </p:nvGrpSpPr>
        <p:grpSpPr>
          <a:xfrm>
            <a:off x="1735604" y="1814106"/>
            <a:ext cx="364436" cy="364174"/>
            <a:chOff x="1749879" y="1970906"/>
            <a:chExt cx="364436" cy="364174"/>
          </a:xfrm>
        </p:grpSpPr>
        <p:sp>
          <p:nvSpPr>
            <p:cNvPr id="7199" name="Google Shape;7199;p59"/>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9"/>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9"/>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9"/>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9"/>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9"/>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9"/>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9"/>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9"/>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9"/>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9"/>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9"/>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9"/>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9"/>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3" name="Google Shape;7213;p59"/>
          <p:cNvGrpSpPr/>
          <p:nvPr/>
        </p:nvGrpSpPr>
        <p:grpSpPr>
          <a:xfrm>
            <a:off x="2172150" y="1819358"/>
            <a:ext cx="396106" cy="353985"/>
            <a:chOff x="2186425" y="1976158"/>
            <a:chExt cx="396106" cy="353985"/>
          </a:xfrm>
        </p:grpSpPr>
        <p:sp>
          <p:nvSpPr>
            <p:cNvPr id="7214" name="Google Shape;7214;p59"/>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9"/>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9"/>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9"/>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9"/>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9"/>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9"/>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59"/>
          <p:cNvGrpSpPr/>
          <p:nvPr/>
        </p:nvGrpSpPr>
        <p:grpSpPr>
          <a:xfrm>
            <a:off x="2644882" y="1860612"/>
            <a:ext cx="319190" cy="271240"/>
            <a:chOff x="2659157" y="2017412"/>
            <a:chExt cx="319190" cy="271240"/>
          </a:xfrm>
        </p:grpSpPr>
        <p:sp>
          <p:nvSpPr>
            <p:cNvPr id="7222" name="Google Shape;7222;p59"/>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9"/>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9"/>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9"/>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9"/>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9"/>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9"/>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9"/>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9"/>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9"/>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9"/>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9"/>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9"/>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9"/>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9"/>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9"/>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9"/>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9"/>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9"/>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9"/>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9"/>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9"/>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9"/>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9"/>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59"/>
          <p:cNvGrpSpPr/>
          <p:nvPr/>
        </p:nvGrpSpPr>
        <p:grpSpPr>
          <a:xfrm>
            <a:off x="3097500" y="1836716"/>
            <a:ext cx="318928" cy="319217"/>
            <a:chOff x="3111775" y="1993516"/>
            <a:chExt cx="318928" cy="319217"/>
          </a:xfrm>
        </p:grpSpPr>
        <p:sp>
          <p:nvSpPr>
            <p:cNvPr id="7249" name="Google Shape;7249;p59"/>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9"/>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9"/>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9"/>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9"/>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9"/>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9"/>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9"/>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9"/>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9"/>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9"/>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9"/>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9"/>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9"/>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9"/>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9"/>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9"/>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9"/>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9"/>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9"/>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9"/>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9"/>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9"/>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9"/>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9"/>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9"/>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9"/>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9"/>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9" name="Google Shape;7279;p59"/>
          <p:cNvGrpSpPr/>
          <p:nvPr/>
        </p:nvGrpSpPr>
        <p:grpSpPr>
          <a:xfrm>
            <a:off x="4009510" y="1813607"/>
            <a:ext cx="288807" cy="355377"/>
            <a:chOff x="4023785" y="1970407"/>
            <a:chExt cx="288807" cy="355377"/>
          </a:xfrm>
        </p:grpSpPr>
        <p:sp>
          <p:nvSpPr>
            <p:cNvPr id="7280" name="Google Shape;7280;p59"/>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9"/>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9"/>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9"/>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9"/>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9"/>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9"/>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9"/>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9"/>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9"/>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9"/>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9"/>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9"/>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9"/>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9"/>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9"/>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9"/>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9"/>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9"/>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9"/>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59"/>
          <p:cNvGrpSpPr/>
          <p:nvPr/>
        </p:nvGrpSpPr>
        <p:grpSpPr>
          <a:xfrm>
            <a:off x="3530265" y="3224163"/>
            <a:ext cx="320188" cy="319269"/>
            <a:chOff x="3544540" y="3380963"/>
            <a:chExt cx="320188" cy="319269"/>
          </a:xfrm>
        </p:grpSpPr>
        <p:sp>
          <p:nvSpPr>
            <p:cNvPr id="7301" name="Google Shape;7301;p59"/>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9"/>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9"/>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9"/>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9"/>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9"/>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9"/>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9"/>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9"/>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9"/>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9"/>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9"/>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9"/>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9"/>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9"/>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9"/>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59"/>
          <p:cNvGrpSpPr/>
          <p:nvPr/>
        </p:nvGrpSpPr>
        <p:grpSpPr>
          <a:xfrm>
            <a:off x="3930362" y="3198034"/>
            <a:ext cx="415696" cy="371605"/>
            <a:chOff x="3944637" y="3354834"/>
            <a:chExt cx="415696" cy="371605"/>
          </a:xfrm>
        </p:grpSpPr>
        <p:sp>
          <p:nvSpPr>
            <p:cNvPr id="7318" name="Google Shape;7318;p59"/>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9"/>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9"/>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9"/>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9"/>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9"/>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9"/>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9"/>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9"/>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9"/>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9"/>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9"/>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9"/>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9"/>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9"/>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9"/>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9"/>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59"/>
          <p:cNvGrpSpPr/>
          <p:nvPr/>
        </p:nvGrpSpPr>
        <p:grpSpPr>
          <a:xfrm>
            <a:off x="1300344" y="3664727"/>
            <a:ext cx="346317" cy="332136"/>
            <a:chOff x="1314619" y="3821527"/>
            <a:chExt cx="346317" cy="332136"/>
          </a:xfrm>
        </p:grpSpPr>
        <p:sp>
          <p:nvSpPr>
            <p:cNvPr id="7336" name="Google Shape;7336;p59"/>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9"/>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9"/>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9"/>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9"/>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9"/>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9"/>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9"/>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59"/>
          <p:cNvGrpSpPr/>
          <p:nvPr/>
        </p:nvGrpSpPr>
        <p:grpSpPr>
          <a:xfrm>
            <a:off x="1736864" y="3634134"/>
            <a:ext cx="386258" cy="380507"/>
            <a:chOff x="1751139" y="3790934"/>
            <a:chExt cx="386258" cy="380507"/>
          </a:xfrm>
        </p:grpSpPr>
        <p:sp>
          <p:nvSpPr>
            <p:cNvPr id="7345" name="Google Shape;7345;p59"/>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9"/>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9"/>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9"/>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9"/>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9"/>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9"/>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9"/>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9"/>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9"/>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9"/>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9"/>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9"/>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9"/>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9"/>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9"/>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59"/>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59"/>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59"/>
          <p:cNvGrpSpPr/>
          <p:nvPr/>
        </p:nvGrpSpPr>
        <p:grpSpPr>
          <a:xfrm>
            <a:off x="2175406" y="3664806"/>
            <a:ext cx="395607" cy="318928"/>
            <a:chOff x="2189681" y="3821606"/>
            <a:chExt cx="395607" cy="318928"/>
          </a:xfrm>
        </p:grpSpPr>
        <p:sp>
          <p:nvSpPr>
            <p:cNvPr id="7364" name="Google Shape;7364;p59"/>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9"/>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9"/>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9"/>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9"/>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9"/>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9"/>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9"/>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9"/>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9"/>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9"/>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9"/>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9"/>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9"/>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9"/>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9"/>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9"/>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9"/>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9"/>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9"/>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9"/>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9"/>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9"/>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9"/>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9"/>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9"/>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9"/>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9"/>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9"/>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9"/>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4" name="Google Shape;7394;p59"/>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5" name="Google Shape;7395;p59"/>
          <p:cNvGrpSpPr/>
          <p:nvPr/>
        </p:nvGrpSpPr>
        <p:grpSpPr>
          <a:xfrm>
            <a:off x="1263134" y="1804547"/>
            <a:ext cx="420475" cy="383055"/>
            <a:chOff x="1277409" y="1961347"/>
            <a:chExt cx="420475" cy="383055"/>
          </a:xfrm>
        </p:grpSpPr>
        <p:sp>
          <p:nvSpPr>
            <p:cNvPr id="7396" name="Google Shape;7396;p59"/>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9"/>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9"/>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9"/>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9"/>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9"/>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9"/>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9"/>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9"/>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9"/>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9"/>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9"/>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9"/>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9"/>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9"/>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9"/>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9"/>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9"/>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9"/>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9"/>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9"/>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9"/>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9"/>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9"/>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9"/>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9"/>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9"/>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3" name="Google Shape;7423;p59"/>
          <p:cNvGrpSpPr/>
          <p:nvPr/>
        </p:nvGrpSpPr>
        <p:grpSpPr>
          <a:xfrm>
            <a:off x="2200800" y="2276019"/>
            <a:ext cx="380008" cy="351648"/>
            <a:chOff x="2215075" y="2432819"/>
            <a:chExt cx="380008" cy="351648"/>
          </a:xfrm>
        </p:grpSpPr>
        <p:sp>
          <p:nvSpPr>
            <p:cNvPr id="7424" name="Google Shape;7424;p59"/>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9"/>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9"/>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9"/>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9"/>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9"/>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9"/>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9"/>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9"/>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9"/>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9"/>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9"/>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9"/>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9"/>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9"/>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9"/>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9"/>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9"/>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9"/>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9"/>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9"/>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9"/>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9"/>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9"/>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9"/>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9"/>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9"/>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9"/>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9"/>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9"/>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9"/>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59"/>
          <p:cNvGrpSpPr/>
          <p:nvPr/>
        </p:nvGrpSpPr>
        <p:grpSpPr>
          <a:xfrm>
            <a:off x="2647141" y="2265542"/>
            <a:ext cx="344059" cy="340671"/>
            <a:chOff x="2661416" y="2422342"/>
            <a:chExt cx="344059" cy="340671"/>
          </a:xfrm>
        </p:grpSpPr>
        <p:sp>
          <p:nvSpPr>
            <p:cNvPr id="7456" name="Google Shape;7456;p59"/>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9"/>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9"/>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9"/>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9"/>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9"/>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9"/>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9"/>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9"/>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9"/>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9"/>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9"/>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9"/>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59"/>
          <p:cNvGrpSpPr/>
          <p:nvPr/>
        </p:nvGrpSpPr>
        <p:grpSpPr>
          <a:xfrm>
            <a:off x="4052235" y="2265542"/>
            <a:ext cx="206876" cy="348470"/>
            <a:chOff x="4066510" y="2422342"/>
            <a:chExt cx="206876" cy="348470"/>
          </a:xfrm>
        </p:grpSpPr>
        <p:sp>
          <p:nvSpPr>
            <p:cNvPr id="7470" name="Google Shape;7470;p59"/>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9"/>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9"/>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9"/>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9"/>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9"/>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9"/>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9"/>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9"/>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59"/>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59"/>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9"/>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2" name="Google Shape;7482;p59"/>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3" name="Google Shape;7483;p59"/>
          <p:cNvGrpSpPr/>
          <p:nvPr/>
        </p:nvGrpSpPr>
        <p:grpSpPr>
          <a:xfrm>
            <a:off x="2603418" y="3660525"/>
            <a:ext cx="420475" cy="326491"/>
            <a:chOff x="2617693" y="3817325"/>
            <a:chExt cx="420475" cy="326491"/>
          </a:xfrm>
        </p:grpSpPr>
        <p:sp>
          <p:nvSpPr>
            <p:cNvPr id="7484" name="Google Shape;7484;p59"/>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9"/>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9"/>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9"/>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9"/>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9"/>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9"/>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9"/>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9"/>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9"/>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9"/>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9"/>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9"/>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9"/>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9"/>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9"/>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9"/>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59"/>
          <p:cNvGrpSpPr/>
          <p:nvPr/>
        </p:nvGrpSpPr>
        <p:grpSpPr>
          <a:xfrm>
            <a:off x="3531026" y="2266723"/>
            <a:ext cx="358134" cy="356637"/>
            <a:chOff x="3545301" y="2423523"/>
            <a:chExt cx="358134" cy="356637"/>
          </a:xfrm>
        </p:grpSpPr>
        <p:sp>
          <p:nvSpPr>
            <p:cNvPr id="7502" name="Google Shape;7502;p59"/>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9"/>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9"/>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9"/>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9"/>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9"/>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9"/>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9"/>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9"/>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59"/>
          <p:cNvGrpSpPr/>
          <p:nvPr/>
        </p:nvGrpSpPr>
        <p:grpSpPr>
          <a:xfrm>
            <a:off x="3517187" y="3667799"/>
            <a:ext cx="377251" cy="324232"/>
            <a:chOff x="3531462" y="3824599"/>
            <a:chExt cx="377251" cy="324232"/>
          </a:xfrm>
        </p:grpSpPr>
        <p:sp>
          <p:nvSpPr>
            <p:cNvPr id="7512" name="Google Shape;7512;p59"/>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9"/>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9"/>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9"/>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9"/>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9"/>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9"/>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9"/>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9"/>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9"/>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9"/>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3" name="Google Shape;7523;p59"/>
          <p:cNvGrpSpPr/>
          <p:nvPr/>
        </p:nvGrpSpPr>
        <p:grpSpPr>
          <a:xfrm>
            <a:off x="4016311" y="3648446"/>
            <a:ext cx="286523" cy="340566"/>
            <a:chOff x="4030586" y="3805246"/>
            <a:chExt cx="286523" cy="340566"/>
          </a:xfrm>
        </p:grpSpPr>
        <p:sp>
          <p:nvSpPr>
            <p:cNvPr id="7524" name="Google Shape;7524;p59"/>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9"/>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9"/>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9"/>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9"/>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9"/>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9"/>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9"/>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9"/>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9"/>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9"/>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9"/>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9"/>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7" name="Google Shape;7537;p59"/>
          <p:cNvGrpSpPr/>
          <p:nvPr/>
        </p:nvGrpSpPr>
        <p:grpSpPr>
          <a:xfrm>
            <a:off x="2166609" y="2731919"/>
            <a:ext cx="376752" cy="374468"/>
            <a:chOff x="2180884" y="2888719"/>
            <a:chExt cx="376752" cy="374468"/>
          </a:xfrm>
        </p:grpSpPr>
        <p:sp>
          <p:nvSpPr>
            <p:cNvPr id="7538" name="Google Shape;7538;p59"/>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9"/>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9"/>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9"/>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9"/>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9"/>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9"/>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9"/>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9"/>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9"/>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9"/>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9"/>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9"/>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9"/>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59"/>
          <p:cNvGrpSpPr/>
          <p:nvPr/>
        </p:nvGrpSpPr>
        <p:grpSpPr>
          <a:xfrm>
            <a:off x="3940157" y="2786199"/>
            <a:ext cx="378249" cy="265909"/>
            <a:chOff x="3954432" y="2942999"/>
            <a:chExt cx="378249" cy="265909"/>
          </a:xfrm>
        </p:grpSpPr>
        <p:sp>
          <p:nvSpPr>
            <p:cNvPr id="7553" name="Google Shape;7553;p59"/>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9"/>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9"/>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9"/>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9"/>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9"/>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9"/>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9"/>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9"/>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59"/>
          <p:cNvGrpSpPr/>
          <p:nvPr/>
        </p:nvGrpSpPr>
        <p:grpSpPr>
          <a:xfrm>
            <a:off x="1737862" y="4109808"/>
            <a:ext cx="378512" cy="374756"/>
            <a:chOff x="1752137" y="4266608"/>
            <a:chExt cx="378512" cy="374756"/>
          </a:xfrm>
        </p:grpSpPr>
        <p:sp>
          <p:nvSpPr>
            <p:cNvPr id="7563" name="Google Shape;7563;p59"/>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9"/>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9"/>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9"/>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9"/>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9"/>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9"/>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9"/>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9"/>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9"/>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9"/>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9"/>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9"/>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9"/>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9"/>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9"/>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9"/>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9"/>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9"/>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9"/>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9"/>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4" name="Google Shape;7584;p59"/>
          <p:cNvGrpSpPr/>
          <p:nvPr/>
        </p:nvGrpSpPr>
        <p:grpSpPr>
          <a:xfrm>
            <a:off x="3103513" y="3655746"/>
            <a:ext cx="341065" cy="341065"/>
            <a:chOff x="3117788" y="3812546"/>
            <a:chExt cx="341065" cy="341065"/>
          </a:xfrm>
        </p:grpSpPr>
        <p:sp>
          <p:nvSpPr>
            <p:cNvPr id="7585" name="Google Shape;7585;p59"/>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9"/>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9"/>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9"/>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9"/>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9"/>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1" name="Google Shape;7591;p59"/>
          <p:cNvGrpSpPr/>
          <p:nvPr/>
        </p:nvGrpSpPr>
        <p:grpSpPr>
          <a:xfrm>
            <a:off x="3980125" y="4143132"/>
            <a:ext cx="338281" cy="322657"/>
            <a:chOff x="3994400" y="4299932"/>
            <a:chExt cx="338281" cy="322657"/>
          </a:xfrm>
        </p:grpSpPr>
        <p:sp>
          <p:nvSpPr>
            <p:cNvPr id="7592" name="Google Shape;7592;p59"/>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9"/>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59"/>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59"/>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59"/>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59"/>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59"/>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59"/>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0" name="Google Shape;7600;p59"/>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9"/>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2" name="Google Shape;7602;p59"/>
          <p:cNvGrpSpPr/>
          <p:nvPr/>
        </p:nvGrpSpPr>
        <p:grpSpPr>
          <a:xfrm>
            <a:off x="3559151" y="1808828"/>
            <a:ext cx="302358" cy="374993"/>
            <a:chOff x="3573426" y="1965628"/>
            <a:chExt cx="302358" cy="374993"/>
          </a:xfrm>
        </p:grpSpPr>
        <p:sp>
          <p:nvSpPr>
            <p:cNvPr id="7603" name="Google Shape;7603;p59"/>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9"/>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9"/>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9"/>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59"/>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59"/>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9"/>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9"/>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9"/>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9"/>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59"/>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59"/>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59"/>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9"/>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59"/>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59"/>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59"/>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59"/>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59"/>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59"/>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59"/>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9"/>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59"/>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59"/>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59"/>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59"/>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59"/>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59"/>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59"/>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59"/>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59"/>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59"/>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59"/>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59"/>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59"/>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59"/>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59"/>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59"/>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59"/>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59"/>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59"/>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9"/>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59"/>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59"/>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9"/>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59"/>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59"/>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59"/>
          <p:cNvGrpSpPr/>
          <p:nvPr/>
        </p:nvGrpSpPr>
        <p:grpSpPr>
          <a:xfrm>
            <a:off x="3499357" y="2751772"/>
            <a:ext cx="355876" cy="331007"/>
            <a:chOff x="3513632" y="2908572"/>
            <a:chExt cx="355876" cy="331007"/>
          </a:xfrm>
        </p:grpSpPr>
        <p:sp>
          <p:nvSpPr>
            <p:cNvPr id="7651" name="Google Shape;7651;p59"/>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9"/>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59"/>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59"/>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9"/>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59"/>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59"/>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59"/>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59"/>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59"/>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59"/>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59"/>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59"/>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59"/>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59"/>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59"/>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59"/>
          <p:cNvGrpSpPr/>
          <p:nvPr/>
        </p:nvGrpSpPr>
        <p:grpSpPr>
          <a:xfrm>
            <a:off x="2679808" y="2731630"/>
            <a:ext cx="235762" cy="374756"/>
            <a:chOff x="2694083" y="2888430"/>
            <a:chExt cx="235762" cy="374756"/>
          </a:xfrm>
        </p:grpSpPr>
        <p:sp>
          <p:nvSpPr>
            <p:cNvPr id="7668" name="Google Shape;7668;p59"/>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9"/>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9"/>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9"/>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59"/>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59"/>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9"/>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9"/>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9"/>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59"/>
          <p:cNvGrpSpPr/>
          <p:nvPr/>
        </p:nvGrpSpPr>
        <p:grpSpPr>
          <a:xfrm>
            <a:off x="857259" y="4143788"/>
            <a:ext cx="357661" cy="311155"/>
            <a:chOff x="871534" y="4300588"/>
            <a:chExt cx="357661" cy="311155"/>
          </a:xfrm>
        </p:grpSpPr>
        <p:sp>
          <p:nvSpPr>
            <p:cNvPr id="7678" name="Google Shape;7678;p59"/>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59"/>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59"/>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59"/>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59"/>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59"/>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59"/>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59"/>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9"/>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9"/>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59"/>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59"/>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9"/>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9"/>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59"/>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59"/>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59"/>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59"/>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59"/>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9"/>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9"/>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9" name="Google Shape;7699;p59"/>
          <p:cNvGrpSpPr/>
          <p:nvPr/>
        </p:nvGrpSpPr>
        <p:grpSpPr>
          <a:xfrm>
            <a:off x="901744" y="3664806"/>
            <a:ext cx="250100" cy="336785"/>
            <a:chOff x="916019" y="3821606"/>
            <a:chExt cx="250100" cy="336785"/>
          </a:xfrm>
        </p:grpSpPr>
        <p:sp>
          <p:nvSpPr>
            <p:cNvPr id="7700" name="Google Shape;7700;p59"/>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59"/>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9"/>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9"/>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9"/>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9"/>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59"/>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59"/>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9"/>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9"/>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9"/>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9"/>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59"/>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3" name="Google Shape;7713;p59"/>
          <p:cNvGrpSpPr/>
          <p:nvPr/>
        </p:nvGrpSpPr>
        <p:grpSpPr>
          <a:xfrm>
            <a:off x="835411" y="2752770"/>
            <a:ext cx="374730" cy="332504"/>
            <a:chOff x="849686" y="2909570"/>
            <a:chExt cx="374730" cy="332504"/>
          </a:xfrm>
        </p:grpSpPr>
        <p:sp>
          <p:nvSpPr>
            <p:cNvPr id="7714" name="Google Shape;7714;p59"/>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59"/>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59"/>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59"/>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59"/>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59"/>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59"/>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59"/>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59"/>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59"/>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59"/>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5" name="Google Shape;7725;p59"/>
          <p:cNvGrpSpPr/>
          <p:nvPr/>
        </p:nvGrpSpPr>
        <p:grpSpPr>
          <a:xfrm>
            <a:off x="1721292" y="2263441"/>
            <a:ext cx="417718" cy="372866"/>
            <a:chOff x="1735567" y="2420241"/>
            <a:chExt cx="417718" cy="372866"/>
          </a:xfrm>
        </p:grpSpPr>
        <p:sp>
          <p:nvSpPr>
            <p:cNvPr id="7726" name="Google Shape;7726;p59"/>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59"/>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59"/>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59"/>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59"/>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59"/>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59"/>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59"/>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59"/>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59"/>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59"/>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59"/>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8" name="Google Shape;7738;p59"/>
          <p:cNvGrpSpPr/>
          <p:nvPr/>
        </p:nvGrpSpPr>
        <p:grpSpPr>
          <a:xfrm>
            <a:off x="3585043" y="4142790"/>
            <a:ext cx="251098" cy="309028"/>
            <a:chOff x="3599318" y="4299590"/>
            <a:chExt cx="251098" cy="309028"/>
          </a:xfrm>
        </p:grpSpPr>
        <p:sp>
          <p:nvSpPr>
            <p:cNvPr id="7739" name="Google Shape;7739;p59"/>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59"/>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59"/>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59"/>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59"/>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59"/>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5" name="Google Shape;7745;p59"/>
          <p:cNvGrpSpPr/>
          <p:nvPr/>
        </p:nvGrpSpPr>
        <p:grpSpPr>
          <a:xfrm>
            <a:off x="3091723" y="2276440"/>
            <a:ext cx="345818" cy="345056"/>
            <a:chOff x="3105998" y="2433240"/>
            <a:chExt cx="345818" cy="345056"/>
          </a:xfrm>
        </p:grpSpPr>
        <p:sp>
          <p:nvSpPr>
            <p:cNvPr id="7746" name="Google Shape;7746;p59"/>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59"/>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59"/>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59"/>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59"/>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59"/>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59"/>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59"/>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59"/>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59"/>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9"/>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7" name="Google Shape;7757;p59"/>
          <p:cNvGrpSpPr/>
          <p:nvPr/>
        </p:nvGrpSpPr>
        <p:grpSpPr>
          <a:xfrm>
            <a:off x="1723051" y="2743973"/>
            <a:ext cx="374730" cy="350361"/>
            <a:chOff x="1737326" y="2900773"/>
            <a:chExt cx="374730" cy="350361"/>
          </a:xfrm>
        </p:grpSpPr>
        <p:sp>
          <p:nvSpPr>
            <p:cNvPr id="7758" name="Google Shape;7758;p59"/>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59"/>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9"/>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9"/>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59"/>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59"/>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9"/>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9"/>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59"/>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59"/>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9"/>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9"/>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59"/>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59"/>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9"/>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9"/>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9"/>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59"/>
          <p:cNvGrpSpPr/>
          <p:nvPr/>
        </p:nvGrpSpPr>
        <p:grpSpPr>
          <a:xfrm>
            <a:off x="3986401" y="1422596"/>
            <a:ext cx="327226" cy="211603"/>
            <a:chOff x="4000676" y="1579396"/>
            <a:chExt cx="327226" cy="211603"/>
          </a:xfrm>
        </p:grpSpPr>
        <p:sp>
          <p:nvSpPr>
            <p:cNvPr id="7776" name="Google Shape;7776;p59"/>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9"/>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9"/>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9"/>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9"/>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59"/>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59"/>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9"/>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9"/>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9"/>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9"/>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9"/>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9"/>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9"/>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9"/>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9"/>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59"/>
          <p:cNvGrpSpPr/>
          <p:nvPr/>
        </p:nvGrpSpPr>
        <p:grpSpPr>
          <a:xfrm>
            <a:off x="2621248" y="1358784"/>
            <a:ext cx="371054" cy="336469"/>
            <a:chOff x="2635523" y="1515584"/>
            <a:chExt cx="371054" cy="336469"/>
          </a:xfrm>
        </p:grpSpPr>
        <p:sp>
          <p:nvSpPr>
            <p:cNvPr id="7793" name="Google Shape;7793;p59"/>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9"/>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9"/>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9"/>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9"/>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9"/>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9"/>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59"/>
          <p:cNvGrpSpPr/>
          <p:nvPr/>
        </p:nvGrpSpPr>
        <p:grpSpPr>
          <a:xfrm>
            <a:off x="2217632" y="1363931"/>
            <a:ext cx="311627" cy="326569"/>
            <a:chOff x="2231907" y="1520731"/>
            <a:chExt cx="311627" cy="326569"/>
          </a:xfrm>
        </p:grpSpPr>
        <p:sp>
          <p:nvSpPr>
            <p:cNvPr id="7801" name="Google Shape;7801;p59"/>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9"/>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9"/>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9"/>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9"/>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9"/>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59"/>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59"/>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9"/>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9"/>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1" name="Google Shape;7811;p59"/>
          <p:cNvGrpSpPr/>
          <p:nvPr/>
        </p:nvGrpSpPr>
        <p:grpSpPr>
          <a:xfrm>
            <a:off x="1325974" y="4144733"/>
            <a:ext cx="311890" cy="304695"/>
            <a:chOff x="1340249" y="4301533"/>
            <a:chExt cx="311890" cy="304695"/>
          </a:xfrm>
        </p:grpSpPr>
        <p:sp>
          <p:nvSpPr>
            <p:cNvPr id="7812" name="Google Shape;7812;p59"/>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9"/>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9"/>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9"/>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9"/>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9"/>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9"/>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9"/>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9"/>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9"/>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9"/>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9"/>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9"/>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9"/>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59"/>
          <p:cNvGrpSpPr/>
          <p:nvPr/>
        </p:nvGrpSpPr>
        <p:grpSpPr>
          <a:xfrm>
            <a:off x="1316415" y="3220224"/>
            <a:ext cx="306874" cy="332268"/>
            <a:chOff x="1330690" y="3377024"/>
            <a:chExt cx="306874" cy="332268"/>
          </a:xfrm>
        </p:grpSpPr>
        <p:sp>
          <p:nvSpPr>
            <p:cNvPr id="7827" name="Google Shape;7827;p59"/>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59"/>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9"/>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9"/>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9"/>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9"/>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9"/>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9"/>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9"/>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9"/>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9"/>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9"/>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9"/>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9"/>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9"/>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59"/>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59"/>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9"/>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9"/>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6" name="Google Shape;7846;p59"/>
          <p:cNvGrpSpPr/>
          <p:nvPr/>
        </p:nvGrpSpPr>
        <p:grpSpPr>
          <a:xfrm>
            <a:off x="2636322" y="3224977"/>
            <a:ext cx="341511" cy="324994"/>
            <a:chOff x="2650597" y="3381777"/>
            <a:chExt cx="341511" cy="324994"/>
          </a:xfrm>
        </p:grpSpPr>
        <p:sp>
          <p:nvSpPr>
            <p:cNvPr id="7847" name="Google Shape;7847;p59"/>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9"/>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9"/>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9"/>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9"/>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9"/>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9"/>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9"/>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9"/>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9"/>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9"/>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9"/>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9"/>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9"/>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9"/>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9"/>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9"/>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9"/>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9"/>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9"/>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9"/>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9"/>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9"/>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9"/>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9"/>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9"/>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9"/>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9"/>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59"/>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59"/>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59"/>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9"/>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9"/>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9"/>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9"/>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59"/>
          <p:cNvGrpSpPr/>
          <p:nvPr/>
        </p:nvGrpSpPr>
        <p:grpSpPr>
          <a:xfrm>
            <a:off x="1281227" y="2280562"/>
            <a:ext cx="402645" cy="323917"/>
            <a:chOff x="1295502" y="2437362"/>
            <a:chExt cx="402645" cy="323917"/>
          </a:xfrm>
        </p:grpSpPr>
        <p:sp>
          <p:nvSpPr>
            <p:cNvPr id="7883" name="Google Shape;7883;p59"/>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59"/>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59"/>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59"/>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59"/>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59"/>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59"/>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59"/>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59"/>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59"/>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59"/>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59"/>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59"/>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59"/>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59"/>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59"/>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59"/>
          <p:cNvGrpSpPr/>
          <p:nvPr/>
        </p:nvGrpSpPr>
        <p:grpSpPr>
          <a:xfrm>
            <a:off x="868315" y="2281560"/>
            <a:ext cx="337310" cy="337047"/>
            <a:chOff x="882590" y="2438360"/>
            <a:chExt cx="337310" cy="337047"/>
          </a:xfrm>
        </p:grpSpPr>
        <p:sp>
          <p:nvSpPr>
            <p:cNvPr id="7900" name="Google Shape;7900;p59"/>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59"/>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59"/>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59"/>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59"/>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59"/>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59"/>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59"/>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59"/>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59"/>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59"/>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59"/>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59"/>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59"/>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59"/>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59"/>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59"/>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59"/>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59"/>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59"/>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59"/>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59"/>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9"/>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9"/>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4" name="Google Shape;7924;p59"/>
          <p:cNvGrpSpPr/>
          <p:nvPr/>
        </p:nvGrpSpPr>
        <p:grpSpPr>
          <a:xfrm>
            <a:off x="856498" y="3201185"/>
            <a:ext cx="342824" cy="351228"/>
            <a:chOff x="870773" y="3357985"/>
            <a:chExt cx="342824" cy="351228"/>
          </a:xfrm>
        </p:grpSpPr>
        <p:sp>
          <p:nvSpPr>
            <p:cNvPr id="7925" name="Google Shape;7925;p59"/>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9"/>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59"/>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59"/>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59"/>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59"/>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59"/>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9"/>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59"/>
          <p:cNvGrpSpPr/>
          <p:nvPr/>
        </p:nvGrpSpPr>
        <p:grpSpPr>
          <a:xfrm>
            <a:off x="2728809" y="4142790"/>
            <a:ext cx="159372" cy="308896"/>
            <a:chOff x="2743084" y="4299590"/>
            <a:chExt cx="159372" cy="308896"/>
          </a:xfrm>
        </p:grpSpPr>
        <p:sp>
          <p:nvSpPr>
            <p:cNvPr id="7934" name="Google Shape;7934;p59"/>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9"/>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9"/>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9"/>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59"/>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9"/>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59"/>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59"/>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59"/>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59"/>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59"/>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9"/>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9"/>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9"/>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9"/>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9" name="Google Shape;7949;p59"/>
          <p:cNvGrpSpPr/>
          <p:nvPr/>
        </p:nvGrpSpPr>
        <p:grpSpPr>
          <a:xfrm>
            <a:off x="1279231" y="2782916"/>
            <a:ext cx="374730" cy="272211"/>
            <a:chOff x="1293506" y="2939716"/>
            <a:chExt cx="374730" cy="272211"/>
          </a:xfrm>
        </p:grpSpPr>
        <p:sp>
          <p:nvSpPr>
            <p:cNvPr id="7950" name="Google Shape;7950;p59"/>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59"/>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9"/>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59"/>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59"/>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9"/>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9"/>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9"/>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9"/>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59"/>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59"/>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59"/>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59"/>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59"/>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59"/>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59"/>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59"/>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59"/>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59"/>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9"/>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9"/>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59"/>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59"/>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59"/>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59"/>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9"/>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9"/>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59"/>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59"/>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9"/>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59"/>
          <p:cNvGrpSpPr/>
          <p:nvPr/>
        </p:nvGrpSpPr>
        <p:grpSpPr>
          <a:xfrm>
            <a:off x="2185963" y="4132365"/>
            <a:ext cx="374756" cy="329300"/>
            <a:chOff x="2200238" y="4289165"/>
            <a:chExt cx="374756" cy="329300"/>
          </a:xfrm>
        </p:grpSpPr>
        <p:sp>
          <p:nvSpPr>
            <p:cNvPr id="7981" name="Google Shape;7981;p59"/>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59"/>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9"/>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9"/>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59"/>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59"/>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9"/>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59"/>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59"/>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59"/>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9"/>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9"/>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59"/>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59"/>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9"/>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59"/>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59"/>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59"/>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59"/>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9"/>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9"/>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59"/>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59"/>
          <p:cNvGrpSpPr/>
          <p:nvPr/>
        </p:nvGrpSpPr>
        <p:grpSpPr>
          <a:xfrm>
            <a:off x="3116092" y="4167685"/>
            <a:ext cx="297342" cy="258871"/>
            <a:chOff x="3130367" y="4324485"/>
            <a:chExt cx="297342" cy="258871"/>
          </a:xfrm>
        </p:grpSpPr>
        <p:sp>
          <p:nvSpPr>
            <p:cNvPr id="8004" name="Google Shape;8004;p59"/>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59"/>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59"/>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59"/>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9"/>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9"/>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59"/>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59"/>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9"/>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59"/>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59"/>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59"/>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9"/>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9"/>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59"/>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59"/>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9"/>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59"/>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59"/>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59"/>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59"/>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59"/>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59"/>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7" name="Google Shape;8027;p59"/>
          <p:cNvGrpSpPr/>
          <p:nvPr/>
        </p:nvGrpSpPr>
        <p:grpSpPr>
          <a:xfrm>
            <a:off x="3046477" y="2746809"/>
            <a:ext cx="390565" cy="359578"/>
            <a:chOff x="3060752" y="2903609"/>
            <a:chExt cx="390565" cy="359578"/>
          </a:xfrm>
        </p:grpSpPr>
        <p:sp>
          <p:nvSpPr>
            <p:cNvPr id="8028" name="Google Shape;8028;p59"/>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59"/>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59"/>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59"/>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59"/>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59"/>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59"/>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59"/>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59"/>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59"/>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59"/>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59"/>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59"/>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59"/>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59"/>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59"/>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59"/>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59"/>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59"/>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59"/>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59"/>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59"/>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59"/>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59"/>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59"/>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59"/>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59"/>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59"/>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59"/>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59"/>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59"/>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59"/>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59"/>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59"/>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2" name="Google Shape;8062;p59"/>
          <p:cNvGrpSpPr/>
          <p:nvPr/>
        </p:nvGrpSpPr>
        <p:grpSpPr>
          <a:xfrm>
            <a:off x="6216451" y="3658649"/>
            <a:ext cx="364673" cy="339804"/>
            <a:chOff x="6221064" y="3811049"/>
            <a:chExt cx="364673" cy="339804"/>
          </a:xfrm>
        </p:grpSpPr>
        <p:sp>
          <p:nvSpPr>
            <p:cNvPr id="8063" name="Google Shape;8063;p59"/>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59"/>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59"/>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59"/>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59"/>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59"/>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59"/>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59"/>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59"/>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59"/>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59"/>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59"/>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59"/>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59"/>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59"/>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59"/>
          <p:cNvGrpSpPr/>
          <p:nvPr/>
        </p:nvGrpSpPr>
        <p:grpSpPr>
          <a:xfrm>
            <a:off x="5761812" y="4122795"/>
            <a:ext cx="358160" cy="356926"/>
            <a:chOff x="5766424" y="4275195"/>
            <a:chExt cx="358160" cy="356926"/>
          </a:xfrm>
        </p:grpSpPr>
        <p:sp>
          <p:nvSpPr>
            <p:cNvPr id="8079" name="Google Shape;8079;p59"/>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59"/>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59"/>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59"/>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59"/>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59"/>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59"/>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59"/>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59"/>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8" name="Google Shape;8088;p59"/>
          <p:cNvGrpSpPr/>
          <p:nvPr/>
        </p:nvGrpSpPr>
        <p:grpSpPr>
          <a:xfrm>
            <a:off x="4880448" y="1366388"/>
            <a:ext cx="385786" cy="342588"/>
            <a:chOff x="4885060" y="1518788"/>
            <a:chExt cx="385786" cy="342588"/>
          </a:xfrm>
        </p:grpSpPr>
        <p:sp>
          <p:nvSpPr>
            <p:cNvPr id="8089" name="Google Shape;8089;p59"/>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59"/>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59"/>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59"/>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59"/>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59"/>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59"/>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59"/>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59"/>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59"/>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59"/>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59"/>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59"/>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59"/>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59"/>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59"/>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59"/>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59"/>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59"/>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8" name="Google Shape;8108;p59"/>
          <p:cNvGrpSpPr/>
          <p:nvPr/>
        </p:nvGrpSpPr>
        <p:grpSpPr>
          <a:xfrm>
            <a:off x="5389865" y="1362133"/>
            <a:ext cx="249076" cy="351096"/>
            <a:chOff x="5394478" y="1514533"/>
            <a:chExt cx="249076" cy="351096"/>
          </a:xfrm>
        </p:grpSpPr>
        <p:sp>
          <p:nvSpPr>
            <p:cNvPr id="8109" name="Google Shape;8109;p59"/>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59"/>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59"/>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59"/>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59"/>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59"/>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59"/>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59"/>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59"/>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59"/>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59"/>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59"/>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59"/>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59"/>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59"/>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59"/>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59"/>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59"/>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59"/>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59"/>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9" name="Google Shape;8129;p59"/>
          <p:cNvGrpSpPr/>
          <p:nvPr/>
        </p:nvGrpSpPr>
        <p:grpSpPr>
          <a:xfrm>
            <a:off x="5777647" y="1359612"/>
            <a:ext cx="356138" cy="356138"/>
            <a:chOff x="5782259" y="1512012"/>
            <a:chExt cx="356138" cy="356138"/>
          </a:xfrm>
        </p:grpSpPr>
        <p:sp>
          <p:nvSpPr>
            <p:cNvPr id="8130" name="Google Shape;8130;p59"/>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59"/>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59"/>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59"/>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59"/>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59"/>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59"/>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59"/>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59"/>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59"/>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59"/>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59"/>
          <p:cNvGrpSpPr/>
          <p:nvPr/>
        </p:nvGrpSpPr>
        <p:grpSpPr>
          <a:xfrm>
            <a:off x="6224986" y="1365652"/>
            <a:ext cx="343560" cy="343822"/>
            <a:chOff x="6229598" y="1518052"/>
            <a:chExt cx="343560" cy="343822"/>
          </a:xfrm>
        </p:grpSpPr>
        <p:sp>
          <p:nvSpPr>
            <p:cNvPr id="8142" name="Google Shape;8142;p59"/>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59"/>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59"/>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59"/>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59"/>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59"/>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59"/>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59"/>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59"/>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59"/>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59"/>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59"/>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59"/>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59"/>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59"/>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59"/>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59"/>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59"/>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59"/>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1" name="Google Shape;8161;p59"/>
          <p:cNvGrpSpPr/>
          <p:nvPr/>
        </p:nvGrpSpPr>
        <p:grpSpPr>
          <a:xfrm>
            <a:off x="6665287" y="1353074"/>
            <a:ext cx="345083" cy="369216"/>
            <a:chOff x="6669900" y="1505474"/>
            <a:chExt cx="345083" cy="369216"/>
          </a:xfrm>
        </p:grpSpPr>
        <p:sp>
          <p:nvSpPr>
            <p:cNvPr id="8162" name="Google Shape;8162;p59"/>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59"/>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59"/>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59"/>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59"/>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59"/>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59"/>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59"/>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59"/>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59"/>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59"/>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59"/>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59"/>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59"/>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59"/>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59"/>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59"/>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59"/>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59"/>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59"/>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59"/>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59"/>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4" name="Google Shape;8184;p59"/>
          <p:cNvGrpSpPr/>
          <p:nvPr/>
        </p:nvGrpSpPr>
        <p:grpSpPr>
          <a:xfrm>
            <a:off x="7112390" y="1365600"/>
            <a:ext cx="333003" cy="344085"/>
            <a:chOff x="7117003" y="1518000"/>
            <a:chExt cx="333003" cy="344085"/>
          </a:xfrm>
        </p:grpSpPr>
        <p:sp>
          <p:nvSpPr>
            <p:cNvPr id="8185" name="Google Shape;8185;p59"/>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59"/>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59"/>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59"/>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59"/>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59"/>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59"/>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59"/>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59"/>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59"/>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59"/>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59"/>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59"/>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59"/>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59"/>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59"/>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59"/>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59"/>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59"/>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59"/>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59"/>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59"/>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59"/>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59"/>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59"/>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59"/>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59"/>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59"/>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59"/>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59"/>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59"/>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59"/>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59"/>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59"/>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59"/>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59"/>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59"/>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59"/>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59"/>
          <p:cNvGrpSpPr/>
          <p:nvPr/>
        </p:nvGrpSpPr>
        <p:grpSpPr>
          <a:xfrm>
            <a:off x="7551431" y="1347559"/>
            <a:ext cx="337283" cy="380192"/>
            <a:chOff x="7556043" y="1499959"/>
            <a:chExt cx="337283" cy="380192"/>
          </a:xfrm>
        </p:grpSpPr>
        <p:sp>
          <p:nvSpPr>
            <p:cNvPr id="8224" name="Google Shape;8224;p59"/>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59"/>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59"/>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59"/>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59"/>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59"/>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59"/>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59"/>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59"/>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59"/>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59"/>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59"/>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59"/>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59"/>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59"/>
          <p:cNvGrpSpPr/>
          <p:nvPr/>
        </p:nvGrpSpPr>
        <p:grpSpPr>
          <a:xfrm>
            <a:off x="4859833" y="3187807"/>
            <a:ext cx="395607" cy="387414"/>
            <a:chOff x="4864446" y="3340207"/>
            <a:chExt cx="395607" cy="387414"/>
          </a:xfrm>
        </p:grpSpPr>
        <p:sp>
          <p:nvSpPr>
            <p:cNvPr id="8239" name="Google Shape;8239;p59"/>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59"/>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59"/>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59"/>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59"/>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59"/>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59"/>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59"/>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59"/>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59"/>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59"/>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59"/>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59"/>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59"/>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59"/>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59"/>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59"/>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59"/>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59"/>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59"/>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59"/>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59"/>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59"/>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59"/>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59"/>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4" name="Google Shape;8264;p59"/>
          <p:cNvGrpSpPr/>
          <p:nvPr/>
        </p:nvGrpSpPr>
        <p:grpSpPr>
          <a:xfrm>
            <a:off x="5298375" y="3237439"/>
            <a:ext cx="394609" cy="286523"/>
            <a:chOff x="5302988" y="3389839"/>
            <a:chExt cx="394609" cy="286523"/>
          </a:xfrm>
        </p:grpSpPr>
        <p:sp>
          <p:nvSpPr>
            <p:cNvPr id="8265" name="Google Shape;8265;p59"/>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59"/>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59"/>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59"/>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59"/>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59"/>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59"/>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59"/>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59"/>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59"/>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59"/>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59"/>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59"/>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59"/>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59"/>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59"/>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59"/>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59"/>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59"/>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59"/>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59"/>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59"/>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59"/>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59"/>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59"/>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59"/>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59"/>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59"/>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59"/>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59"/>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59"/>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59"/>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59"/>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8" name="Google Shape;8298;p59"/>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9" name="Google Shape;8299;p59"/>
          <p:cNvGrpSpPr/>
          <p:nvPr/>
        </p:nvGrpSpPr>
        <p:grpSpPr>
          <a:xfrm>
            <a:off x="5736419" y="3233657"/>
            <a:ext cx="394609" cy="294585"/>
            <a:chOff x="5741031" y="3386057"/>
            <a:chExt cx="394609" cy="294585"/>
          </a:xfrm>
        </p:grpSpPr>
        <p:sp>
          <p:nvSpPr>
            <p:cNvPr id="8300" name="Google Shape;8300;p59"/>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59"/>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59"/>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59"/>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59"/>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59"/>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59"/>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59"/>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59"/>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59"/>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59"/>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59"/>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59"/>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59"/>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59"/>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59"/>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59"/>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59"/>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59"/>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59"/>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59"/>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59"/>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59"/>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59"/>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59"/>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59"/>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59"/>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59"/>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59"/>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59"/>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0" name="Google Shape;8330;p59"/>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1" name="Google Shape;8331;p59"/>
          <p:cNvGrpSpPr/>
          <p:nvPr/>
        </p:nvGrpSpPr>
        <p:grpSpPr>
          <a:xfrm>
            <a:off x="6174462" y="3216326"/>
            <a:ext cx="394609" cy="328749"/>
            <a:chOff x="6179074" y="3368726"/>
            <a:chExt cx="394609" cy="328749"/>
          </a:xfrm>
        </p:grpSpPr>
        <p:sp>
          <p:nvSpPr>
            <p:cNvPr id="8332" name="Google Shape;8332;p59"/>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59"/>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59"/>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59"/>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59"/>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59"/>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59"/>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59"/>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59"/>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59"/>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59"/>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59"/>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59"/>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59"/>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59"/>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59"/>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59"/>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59"/>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59"/>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59"/>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59"/>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59"/>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59"/>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59"/>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59"/>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59"/>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59"/>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59"/>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59"/>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59"/>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59"/>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59"/>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59"/>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59"/>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59"/>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59"/>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59"/>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59"/>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59"/>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59"/>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59"/>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59"/>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59"/>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59"/>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59"/>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59"/>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59"/>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59"/>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59"/>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59"/>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59"/>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59"/>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59"/>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59"/>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59"/>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59"/>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59"/>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59"/>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59"/>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59"/>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59"/>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59"/>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59"/>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59"/>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59"/>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59"/>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59"/>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59"/>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59"/>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59"/>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59"/>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59"/>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59"/>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59"/>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59"/>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59"/>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59"/>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59"/>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59"/>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59"/>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59"/>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59"/>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59"/>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59"/>
          <p:cNvGrpSpPr/>
          <p:nvPr/>
        </p:nvGrpSpPr>
        <p:grpSpPr>
          <a:xfrm>
            <a:off x="7050311" y="3215328"/>
            <a:ext cx="394583" cy="331007"/>
            <a:chOff x="7054924" y="3367728"/>
            <a:chExt cx="394583" cy="331007"/>
          </a:xfrm>
        </p:grpSpPr>
        <p:sp>
          <p:nvSpPr>
            <p:cNvPr id="8416" name="Google Shape;8416;p59"/>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59"/>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59"/>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59"/>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59"/>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59"/>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59"/>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59"/>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59"/>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59"/>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59"/>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59"/>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59"/>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59"/>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59"/>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59"/>
          <p:cNvGrpSpPr/>
          <p:nvPr/>
        </p:nvGrpSpPr>
        <p:grpSpPr>
          <a:xfrm>
            <a:off x="7488354" y="3209025"/>
            <a:ext cx="394583" cy="343586"/>
            <a:chOff x="7492967" y="3361425"/>
            <a:chExt cx="394583" cy="343586"/>
          </a:xfrm>
        </p:grpSpPr>
        <p:sp>
          <p:nvSpPr>
            <p:cNvPr id="8432" name="Google Shape;8432;p59"/>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59"/>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59"/>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59"/>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59"/>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59"/>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59"/>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59"/>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59"/>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59"/>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59"/>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59"/>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59"/>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59"/>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59"/>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59"/>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59"/>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59"/>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59"/>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59"/>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59"/>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59"/>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59"/>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59"/>
          <p:cNvGrpSpPr/>
          <p:nvPr/>
        </p:nvGrpSpPr>
        <p:grpSpPr>
          <a:xfrm>
            <a:off x="7930914" y="3200754"/>
            <a:ext cx="385287" cy="360156"/>
            <a:chOff x="7935527" y="3353154"/>
            <a:chExt cx="385287" cy="360156"/>
          </a:xfrm>
        </p:grpSpPr>
        <p:sp>
          <p:nvSpPr>
            <p:cNvPr id="8456" name="Google Shape;8456;p59"/>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59"/>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59"/>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59"/>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59"/>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59"/>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59"/>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59"/>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59"/>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59"/>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59"/>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59"/>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8" name="Google Shape;8468;p59"/>
          <p:cNvGrpSpPr/>
          <p:nvPr/>
        </p:nvGrpSpPr>
        <p:grpSpPr>
          <a:xfrm>
            <a:off x="5315208" y="1833842"/>
            <a:ext cx="348103" cy="348103"/>
            <a:chOff x="5319821" y="1986242"/>
            <a:chExt cx="348103" cy="348103"/>
          </a:xfrm>
        </p:grpSpPr>
        <p:sp>
          <p:nvSpPr>
            <p:cNvPr id="8469" name="Google Shape;8469;p59"/>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59"/>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59"/>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59"/>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59"/>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59"/>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59"/>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59"/>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59"/>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59"/>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59"/>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59"/>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59"/>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59"/>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59"/>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59"/>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59"/>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59"/>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59"/>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59"/>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59"/>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59"/>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59"/>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59"/>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59"/>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59"/>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59"/>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59"/>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59"/>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59"/>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59"/>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59"/>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59"/>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59"/>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59"/>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59"/>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59"/>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6" name="Google Shape;8506;p59"/>
          <p:cNvGrpSpPr/>
          <p:nvPr/>
        </p:nvGrpSpPr>
        <p:grpSpPr>
          <a:xfrm>
            <a:off x="5761313" y="1824283"/>
            <a:ext cx="348339" cy="348103"/>
            <a:chOff x="5765926" y="1976683"/>
            <a:chExt cx="348339" cy="348103"/>
          </a:xfrm>
        </p:grpSpPr>
        <p:sp>
          <p:nvSpPr>
            <p:cNvPr id="8507" name="Google Shape;8507;p59"/>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59"/>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59"/>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59"/>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59"/>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59"/>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59"/>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59"/>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59"/>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59"/>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59"/>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59"/>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59"/>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59"/>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59"/>
          <p:cNvGrpSpPr/>
          <p:nvPr/>
        </p:nvGrpSpPr>
        <p:grpSpPr>
          <a:xfrm>
            <a:off x="6186778" y="1829089"/>
            <a:ext cx="389068" cy="347787"/>
            <a:chOff x="6191390" y="1981489"/>
            <a:chExt cx="389068" cy="347787"/>
          </a:xfrm>
        </p:grpSpPr>
        <p:sp>
          <p:nvSpPr>
            <p:cNvPr id="8522" name="Google Shape;8522;p59"/>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59"/>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59"/>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59"/>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59"/>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59"/>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59"/>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59"/>
          <p:cNvGrpSpPr/>
          <p:nvPr/>
        </p:nvGrpSpPr>
        <p:grpSpPr>
          <a:xfrm>
            <a:off x="6653234" y="1855191"/>
            <a:ext cx="348103" cy="295714"/>
            <a:chOff x="6657846" y="2007591"/>
            <a:chExt cx="348103" cy="295714"/>
          </a:xfrm>
        </p:grpSpPr>
        <p:sp>
          <p:nvSpPr>
            <p:cNvPr id="8530" name="Google Shape;8530;p59"/>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59"/>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59"/>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59"/>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59"/>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59"/>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59"/>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59"/>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59"/>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59"/>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59"/>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59"/>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59"/>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59"/>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59"/>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59"/>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59"/>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59"/>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59"/>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59"/>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59"/>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59"/>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59"/>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59"/>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59"/>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59"/>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59"/>
          <p:cNvGrpSpPr/>
          <p:nvPr/>
        </p:nvGrpSpPr>
        <p:grpSpPr>
          <a:xfrm>
            <a:off x="7099575" y="1819504"/>
            <a:ext cx="347341" cy="348103"/>
            <a:chOff x="7104188" y="1971904"/>
            <a:chExt cx="347341" cy="348103"/>
          </a:xfrm>
        </p:grpSpPr>
        <p:sp>
          <p:nvSpPr>
            <p:cNvPr id="8557" name="Google Shape;8557;p59"/>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59"/>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59"/>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59"/>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59"/>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59"/>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59"/>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59"/>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59"/>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59"/>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59"/>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59"/>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59"/>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59"/>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59"/>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59"/>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59"/>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59"/>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59"/>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59"/>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59"/>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59"/>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59"/>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59"/>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59"/>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59"/>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59"/>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59"/>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59"/>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59"/>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7" name="Google Shape;8587;p59"/>
          <p:cNvGrpSpPr/>
          <p:nvPr/>
        </p:nvGrpSpPr>
        <p:grpSpPr>
          <a:xfrm>
            <a:off x="7546652" y="1819504"/>
            <a:ext cx="344321" cy="348155"/>
            <a:chOff x="7551264" y="1971904"/>
            <a:chExt cx="344321" cy="348155"/>
          </a:xfrm>
        </p:grpSpPr>
        <p:sp>
          <p:nvSpPr>
            <p:cNvPr id="8588" name="Google Shape;8588;p59"/>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59"/>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59"/>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59"/>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59"/>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59"/>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59"/>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59"/>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59"/>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59"/>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59"/>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59"/>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59"/>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59"/>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59"/>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59"/>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59"/>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59"/>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59"/>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7" name="Google Shape;8607;p59"/>
          <p:cNvGrpSpPr/>
          <p:nvPr/>
        </p:nvGrpSpPr>
        <p:grpSpPr>
          <a:xfrm>
            <a:off x="7988214" y="1365390"/>
            <a:ext cx="317431" cy="344584"/>
            <a:chOff x="7992826" y="1517790"/>
            <a:chExt cx="317431" cy="344584"/>
          </a:xfrm>
        </p:grpSpPr>
        <p:sp>
          <p:nvSpPr>
            <p:cNvPr id="8608" name="Google Shape;8608;p59"/>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59"/>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59"/>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59"/>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59"/>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59"/>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59"/>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59"/>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59"/>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59"/>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59"/>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59"/>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59"/>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59"/>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59"/>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59"/>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59"/>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5" name="Google Shape;8625;p59"/>
          <p:cNvGrpSpPr/>
          <p:nvPr/>
        </p:nvGrpSpPr>
        <p:grpSpPr>
          <a:xfrm>
            <a:off x="7987452" y="1819504"/>
            <a:ext cx="351621" cy="348103"/>
            <a:chOff x="7992065" y="1971904"/>
            <a:chExt cx="351621" cy="348103"/>
          </a:xfrm>
        </p:grpSpPr>
        <p:sp>
          <p:nvSpPr>
            <p:cNvPr id="8626" name="Google Shape;8626;p59"/>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59"/>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59"/>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59"/>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59"/>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59"/>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59"/>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59"/>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59"/>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59"/>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59"/>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59"/>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59"/>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59"/>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59"/>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1" name="Google Shape;8641;p59"/>
          <p:cNvGrpSpPr/>
          <p:nvPr/>
        </p:nvGrpSpPr>
        <p:grpSpPr>
          <a:xfrm>
            <a:off x="4906576" y="3641055"/>
            <a:ext cx="296580" cy="364935"/>
            <a:chOff x="4911189" y="3793455"/>
            <a:chExt cx="296580" cy="364935"/>
          </a:xfrm>
        </p:grpSpPr>
        <p:sp>
          <p:nvSpPr>
            <p:cNvPr id="8642" name="Google Shape;8642;p59"/>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59"/>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59"/>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59"/>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59"/>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59"/>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59"/>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59"/>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59"/>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59"/>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59"/>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59"/>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59"/>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59"/>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59"/>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59"/>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59"/>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59"/>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59"/>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59"/>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59"/>
          <p:cNvGrpSpPr/>
          <p:nvPr/>
        </p:nvGrpSpPr>
        <p:grpSpPr>
          <a:xfrm>
            <a:off x="5336820" y="3640871"/>
            <a:ext cx="330272" cy="329117"/>
            <a:chOff x="5341433" y="3793271"/>
            <a:chExt cx="330272" cy="329117"/>
          </a:xfrm>
        </p:grpSpPr>
        <p:sp>
          <p:nvSpPr>
            <p:cNvPr id="8663" name="Google Shape;8663;p59"/>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59"/>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59"/>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59"/>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59"/>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59"/>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59"/>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59"/>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59"/>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59"/>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59"/>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59"/>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59"/>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59"/>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59"/>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59"/>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59"/>
          <p:cNvGrpSpPr/>
          <p:nvPr/>
        </p:nvGrpSpPr>
        <p:grpSpPr>
          <a:xfrm>
            <a:off x="5739438" y="3613850"/>
            <a:ext cx="428511" cy="383186"/>
            <a:chOff x="5744051" y="3766250"/>
            <a:chExt cx="428511" cy="383186"/>
          </a:xfrm>
        </p:grpSpPr>
        <p:sp>
          <p:nvSpPr>
            <p:cNvPr id="8680" name="Google Shape;8680;p59"/>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59"/>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59"/>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59"/>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59"/>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59"/>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59"/>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59"/>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59"/>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59"/>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59"/>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59"/>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59"/>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59"/>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59"/>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59"/>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59"/>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7" name="Google Shape;8697;p59"/>
          <p:cNvGrpSpPr/>
          <p:nvPr/>
        </p:nvGrpSpPr>
        <p:grpSpPr>
          <a:xfrm>
            <a:off x="6674084" y="3640924"/>
            <a:ext cx="342824" cy="328985"/>
            <a:chOff x="6678697" y="3793324"/>
            <a:chExt cx="342824" cy="328985"/>
          </a:xfrm>
        </p:grpSpPr>
        <p:sp>
          <p:nvSpPr>
            <p:cNvPr id="8698" name="Google Shape;8698;p59"/>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59"/>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59"/>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59"/>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59"/>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59"/>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59"/>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59"/>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6" name="Google Shape;8706;p59"/>
          <p:cNvGrpSpPr/>
          <p:nvPr/>
        </p:nvGrpSpPr>
        <p:grpSpPr>
          <a:xfrm>
            <a:off x="7097291" y="3609622"/>
            <a:ext cx="398627" cy="392088"/>
            <a:chOff x="7101903" y="3762022"/>
            <a:chExt cx="398627" cy="392088"/>
          </a:xfrm>
        </p:grpSpPr>
        <p:sp>
          <p:nvSpPr>
            <p:cNvPr id="8707" name="Google Shape;8707;p59"/>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59"/>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59"/>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59"/>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59"/>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59"/>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59"/>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59"/>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59"/>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59"/>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59"/>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59"/>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59"/>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59"/>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59"/>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59"/>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59"/>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59"/>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59"/>
          <p:cNvGrpSpPr/>
          <p:nvPr/>
        </p:nvGrpSpPr>
        <p:grpSpPr>
          <a:xfrm>
            <a:off x="7536857" y="3641055"/>
            <a:ext cx="407897" cy="328985"/>
            <a:chOff x="7541469" y="3793455"/>
            <a:chExt cx="407897" cy="328985"/>
          </a:xfrm>
        </p:grpSpPr>
        <p:sp>
          <p:nvSpPr>
            <p:cNvPr id="8726" name="Google Shape;8726;p59"/>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59"/>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59"/>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59"/>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59"/>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59"/>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59"/>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59"/>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59"/>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59"/>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59"/>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59"/>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59"/>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59"/>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59"/>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59"/>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59"/>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59"/>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59"/>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59"/>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59"/>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59"/>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59"/>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59"/>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59"/>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59"/>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59"/>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59"/>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59"/>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59"/>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59"/>
          <p:cNvGrpSpPr/>
          <p:nvPr/>
        </p:nvGrpSpPr>
        <p:grpSpPr>
          <a:xfrm>
            <a:off x="5305676" y="2803912"/>
            <a:ext cx="432292" cy="264412"/>
            <a:chOff x="5310288" y="2956312"/>
            <a:chExt cx="432292" cy="264412"/>
          </a:xfrm>
        </p:grpSpPr>
        <p:sp>
          <p:nvSpPr>
            <p:cNvPr id="8757" name="Google Shape;8757;p59"/>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59"/>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59"/>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59"/>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59"/>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59"/>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59"/>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59"/>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59"/>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59"/>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59"/>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59"/>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59"/>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59"/>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59"/>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59"/>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59"/>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59"/>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59"/>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59"/>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59"/>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59"/>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59"/>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59"/>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59"/>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59"/>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59"/>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59"/>
          <p:cNvGrpSpPr/>
          <p:nvPr/>
        </p:nvGrpSpPr>
        <p:grpSpPr>
          <a:xfrm>
            <a:off x="4874434" y="2279920"/>
            <a:ext cx="398075" cy="340303"/>
            <a:chOff x="4879047" y="2432320"/>
            <a:chExt cx="398075" cy="340303"/>
          </a:xfrm>
        </p:grpSpPr>
        <p:sp>
          <p:nvSpPr>
            <p:cNvPr id="8785" name="Google Shape;8785;p59"/>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59"/>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59"/>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59"/>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59"/>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59"/>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59"/>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59"/>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59"/>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59"/>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59"/>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59"/>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59"/>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59"/>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59"/>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59"/>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59"/>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59"/>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59"/>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59"/>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59"/>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59"/>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59"/>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59"/>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59"/>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59"/>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59"/>
          <p:cNvGrpSpPr/>
          <p:nvPr/>
        </p:nvGrpSpPr>
        <p:grpSpPr>
          <a:xfrm>
            <a:off x="5384088" y="2241423"/>
            <a:ext cx="280982" cy="395896"/>
            <a:chOff x="5388701" y="2393823"/>
            <a:chExt cx="280982" cy="395896"/>
          </a:xfrm>
        </p:grpSpPr>
        <p:sp>
          <p:nvSpPr>
            <p:cNvPr id="8812" name="Google Shape;8812;p59"/>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59"/>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59"/>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59"/>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59"/>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59"/>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59"/>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59"/>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59"/>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59"/>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59"/>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59"/>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59"/>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59"/>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59"/>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59"/>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59"/>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59"/>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59"/>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59"/>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59"/>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59"/>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59"/>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59"/>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59"/>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59"/>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59"/>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59"/>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59"/>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59"/>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59"/>
          <p:cNvGrpSpPr/>
          <p:nvPr/>
        </p:nvGrpSpPr>
        <p:grpSpPr>
          <a:xfrm>
            <a:off x="5738677" y="2286722"/>
            <a:ext cx="444871" cy="316407"/>
            <a:chOff x="5743289" y="2439122"/>
            <a:chExt cx="444871" cy="316407"/>
          </a:xfrm>
        </p:grpSpPr>
        <p:sp>
          <p:nvSpPr>
            <p:cNvPr id="8843" name="Google Shape;8843;p59"/>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59"/>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59"/>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59"/>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59"/>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59"/>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59"/>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59"/>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59"/>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59"/>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59"/>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59"/>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59"/>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59"/>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59"/>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59"/>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59"/>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59"/>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59"/>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59"/>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59"/>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59"/>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59"/>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59"/>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59"/>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59"/>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59"/>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59"/>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59"/>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2" name="Google Shape;8872;p59"/>
          <p:cNvGrpSpPr/>
          <p:nvPr/>
        </p:nvGrpSpPr>
        <p:grpSpPr>
          <a:xfrm>
            <a:off x="6225747" y="2280183"/>
            <a:ext cx="351359" cy="363412"/>
            <a:chOff x="6230360" y="2432583"/>
            <a:chExt cx="351359" cy="363412"/>
          </a:xfrm>
        </p:grpSpPr>
        <p:sp>
          <p:nvSpPr>
            <p:cNvPr id="8873" name="Google Shape;8873;p59"/>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59"/>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59"/>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59"/>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59"/>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59"/>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59"/>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59"/>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59"/>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59"/>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59"/>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59"/>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59"/>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59"/>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59"/>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59"/>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59"/>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59"/>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59"/>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59"/>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59"/>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4" name="Google Shape;8894;p59"/>
          <p:cNvGrpSpPr/>
          <p:nvPr/>
        </p:nvGrpSpPr>
        <p:grpSpPr>
          <a:xfrm>
            <a:off x="6629364" y="2307152"/>
            <a:ext cx="387781" cy="286680"/>
            <a:chOff x="6633976" y="2459552"/>
            <a:chExt cx="387781" cy="286680"/>
          </a:xfrm>
        </p:grpSpPr>
        <p:sp>
          <p:nvSpPr>
            <p:cNvPr id="8895" name="Google Shape;8895;p59"/>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59"/>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59"/>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59"/>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59"/>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59"/>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59"/>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2" name="Google Shape;8902;p59"/>
          <p:cNvGrpSpPr/>
          <p:nvPr/>
        </p:nvGrpSpPr>
        <p:grpSpPr>
          <a:xfrm>
            <a:off x="7086498" y="2276165"/>
            <a:ext cx="376989" cy="348864"/>
            <a:chOff x="7091110" y="2428565"/>
            <a:chExt cx="376989" cy="348864"/>
          </a:xfrm>
        </p:grpSpPr>
        <p:sp>
          <p:nvSpPr>
            <p:cNvPr id="8903" name="Google Shape;8903;p59"/>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59"/>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59"/>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59"/>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59"/>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59"/>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59"/>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59"/>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59"/>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59"/>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59"/>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59"/>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59"/>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59"/>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59"/>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59"/>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59"/>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59"/>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59"/>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59"/>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59"/>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59"/>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59"/>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59"/>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59"/>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59"/>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59"/>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59"/>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59"/>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59"/>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59"/>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4" name="Google Shape;8934;p59"/>
          <p:cNvGrpSpPr/>
          <p:nvPr/>
        </p:nvGrpSpPr>
        <p:grpSpPr>
          <a:xfrm>
            <a:off x="7531815" y="2262825"/>
            <a:ext cx="369715" cy="375492"/>
            <a:chOff x="7536427" y="2415225"/>
            <a:chExt cx="369715" cy="375492"/>
          </a:xfrm>
        </p:grpSpPr>
        <p:sp>
          <p:nvSpPr>
            <p:cNvPr id="8935" name="Google Shape;8935;p59"/>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59"/>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59"/>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59"/>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59"/>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59"/>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59"/>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59"/>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59"/>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59"/>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59"/>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59"/>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59"/>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59"/>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59"/>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59"/>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59"/>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59"/>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59"/>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59"/>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59"/>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59"/>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59"/>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59"/>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59"/>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59"/>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59"/>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59"/>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59"/>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59"/>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59"/>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59"/>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59"/>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59"/>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59"/>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59"/>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59"/>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59"/>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3" name="Google Shape;8973;p59"/>
          <p:cNvGrpSpPr/>
          <p:nvPr/>
        </p:nvGrpSpPr>
        <p:grpSpPr>
          <a:xfrm>
            <a:off x="7976160" y="2276402"/>
            <a:ext cx="353381" cy="358160"/>
            <a:chOff x="7980773" y="2428802"/>
            <a:chExt cx="353381" cy="358160"/>
          </a:xfrm>
        </p:grpSpPr>
        <p:sp>
          <p:nvSpPr>
            <p:cNvPr id="8974" name="Google Shape;8974;p59"/>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59"/>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59"/>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59"/>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59"/>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59"/>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59"/>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59"/>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59"/>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59"/>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59"/>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59"/>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59"/>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59"/>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59"/>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59"/>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59"/>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59"/>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59"/>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59"/>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59"/>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59"/>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59"/>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59"/>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59"/>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59"/>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59"/>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59"/>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59"/>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59"/>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4" name="Google Shape;9004;p59"/>
          <p:cNvGrpSpPr/>
          <p:nvPr/>
        </p:nvGrpSpPr>
        <p:grpSpPr>
          <a:xfrm>
            <a:off x="4881445" y="4138840"/>
            <a:ext cx="346343" cy="343953"/>
            <a:chOff x="4886058" y="4291240"/>
            <a:chExt cx="346343" cy="343953"/>
          </a:xfrm>
        </p:grpSpPr>
        <p:sp>
          <p:nvSpPr>
            <p:cNvPr id="9005" name="Google Shape;9005;p59"/>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59"/>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59"/>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59"/>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59"/>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59"/>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59"/>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59"/>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59"/>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59"/>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59"/>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59"/>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59"/>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8" name="Google Shape;9018;p59"/>
          <p:cNvGrpSpPr/>
          <p:nvPr/>
        </p:nvGrpSpPr>
        <p:grpSpPr>
          <a:xfrm>
            <a:off x="5339604" y="4138656"/>
            <a:ext cx="304616" cy="343560"/>
            <a:chOff x="5344216" y="4291056"/>
            <a:chExt cx="304616" cy="343560"/>
          </a:xfrm>
        </p:grpSpPr>
        <p:sp>
          <p:nvSpPr>
            <p:cNvPr id="9019" name="Google Shape;9019;p59"/>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59"/>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59"/>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59"/>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59"/>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59"/>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59"/>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59"/>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59"/>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59"/>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59"/>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59"/>
          <p:cNvGrpSpPr/>
          <p:nvPr/>
        </p:nvGrpSpPr>
        <p:grpSpPr>
          <a:xfrm>
            <a:off x="6275387" y="4112022"/>
            <a:ext cx="204093" cy="343743"/>
            <a:chOff x="6271562" y="4290872"/>
            <a:chExt cx="204093" cy="343743"/>
          </a:xfrm>
        </p:grpSpPr>
        <p:sp>
          <p:nvSpPr>
            <p:cNvPr id="9031" name="Google Shape;9031;p59"/>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59"/>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59"/>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59"/>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59"/>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59"/>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59"/>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59"/>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59"/>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59"/>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59"/>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59"/>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59"/>
          <p:cNvGrpSpPr/>
          <p:nvPr/>
        </p:nvGrpSpPr>
        <p:grpSpPr>
          <a:xfrm>
            <a:off x="6634878" y="4176838"/>
            <a:ext cx="344085" cy="267195"/>
            <a:chOff x="6639491" y="4329238"/>
            <a:chExt cx="344085" cy="267195"/>
          </a:xfrm>
        </p:grpSpPr>
        <p:sp>
          <p:nvSpPr>
            <p:cNvPr id="9044" name="Google Shape;9044;p59"/>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59"/>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59"/>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59"/>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59"/>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59"/>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59"/>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59"/>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59"/>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59"/>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59"/>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59"/>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59"/>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59"/>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59"/>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59"/>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59"/>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59"/>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59"/>
          <p:cNvGrpSpPr/>
          <p:nvPr/>
        </p:nvGrpSpPr>
        <p:grpSpPr>
          <a:xfrm>
            <a:off x="7128724" y="4138656"/>
            <a:ext cx="232979" cy="343560"/>
            <a:chOff x="7133336" y="4291056"/>
            <a:chExt cx="232979" cy="343560"/>
          </a:xfrm>
        </p:grpSpPr>
        <p:sp>
          <p:nvSpPr>
            <p:cNvPr id="9063" name="Google Shape;9063;p59"/>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59"/>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59"/>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59"/>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59"/>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59"/>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59"/>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59"/>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59"/>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59"/>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59"/>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59"/>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59"/>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59"/>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59"/>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59"/>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59"/>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59"/>
          <p:cNvGrpSpPr/>
          <p:nvPr/>
        </p:nvGrpSpPr>
        <p:grpSpPr>
          <a:xfrm>
            <a:off x="7566767" y="4138656"/>
            <a:ext cx="232979" cy="343560"/>
            <a:chOff x="7571379" y="4291056"/>
            <a:chExt cx="232979" cy="343560"/>
          </a:xfrm>
        </p:grpSpPr>
        <p:sp>
          <p:nvSpPr>
            <p:cNvPr id="9081" name="Google Shape;9081;p59"/>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59"/>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59"/>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59"/>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59"/>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59"/>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59"/>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59"/>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59"/>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59"/>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59"/>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59"/>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59"/>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59"/>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59"/>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59"/>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59"/>
          <p:cNvGrpSpPr/>
          <p:nvPr/>
        </p:nvGrpSpPr>
        <p:grpSpPr>
          <a:xfrm>
            <a:off x="6661768" y="3195475"/>
            <a:ext cx="295819" cy="370712"/>
            <a:chOff x="6666381" y="3347875"/>
            <a:chExt cx="295819" cy="370712"/>
          </a:xfrm>
        </p:grpSpPr>
        <p:sp>
          <p:nvSpPr>
            <p:cNvPr id="9098" name="Google Shape;9098;p59"/>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59"/>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59"/>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59"/>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59"/>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59"/>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59"/>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59"/>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59"/>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59"/>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59"/>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59"/>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59"/>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59"/>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59"/>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59"/>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59"/>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59"/>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59"/>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59"/>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59"/>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59"/>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59"/>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59"/>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59"/>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59"/>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59"/>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59"/>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59"/>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59"/>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59"/>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59"/>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59"/>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59"/>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59"/>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59"/>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59"/>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59"/>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59"/>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59"/>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8" name="Google Shape;9138;p59"/>
          <p:cNvGrpSpPr/>
          <p:nvPr/>
        </p:nvGrpSpPr>
        <p:grpSpPr>
          <a:xfrm>
            <a:off x="4873147" y="2735059"/>
            <a:ext cx="389567" cy="390329"/>
            <a:chOff x="4877760" y="2887459"/>
            <a:chExt cx="389567" cy="390329"/>
          </a:xfrm>
        </p:grpSpPr>
        <p:sp>
          <p:nvSpPr>
            <p:cNvPr id="9139" name="Google Shape;9139;p59"/>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59"/>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59"/>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59"/>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59"/>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59"/>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59"/>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59"/>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59"/>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59"/>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59"/>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59"/>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59"/>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59"/>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59"/>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59"/>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59"/>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59"/>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59"/>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59"/>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59"/>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59"/>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59"/>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59"/>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59"/>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59"/>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59"/>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59"/>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59"/>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59"/>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59"/>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59"/>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59"/>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59"/>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59"/>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59"/>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59"/>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59"/>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59"/>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59"/>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59"/>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59"/>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59"/>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59"/>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3" name="Google Shape;9183;p59"/>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59"/>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59"/>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59"/>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59"/>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8" name="Google Shape;9188;p59"/>
          <p:cNvGrpSpPr/>
          <p:nvPr/>
        </p:nvGrpSpPr>
        <p:grpSpPr>
          <a:xfrm>
            <a:off x="5774627" y="2735295"/>
            <a:ext cx="314411" cy="389830"/>
            <a:chOff x="5779239" y="2887695"/>
            <a:chExt cx="314411" cy="389830"/>
          </a:xfrm>
        </p:grpSpPr>
        <p:sp>
          <p:nvSpPr>
            <p:cNvPr id="9189" name="Google Shape;9189;p59"/>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59"/>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59"/>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59"/>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59"/>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59"/>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59"/>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59"/>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59"/>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59"/>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59"/>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59"/>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59"/>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59"/>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59"/>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59"/>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59"/>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59"/>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59"/>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59"/>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59"/>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59"/>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59"/>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59"/>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59"/>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59"/>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59"/>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59"/>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59"/>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59"/>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59"/>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59"/>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59"/>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59"/>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59"/>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59"/>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59"/>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59"/>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59"/>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59"/>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59"/>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59"/>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59"/>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59"/>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59"/>
          <p:cNvGrpSpPr/>
          <p:nvPr/>
        </p:nvGrpSpPr>
        <p:grpSpPr>
          <a:xfrm>
            <a:off x="6185517" y="2788577"/>
            <a:ext cx="389830" cy="283004"/>
            <a:chOff x="6190130" y="2940977"/>
            <a:chExt cx="389830" cy="283004"/>
          </a:xfrm>
        </p:grpSpPr>
        <p:sp>
          <p:nvSpPr>
            <p:cNvPr id="9234" name="Google Shape;9234;p59"/>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59"/>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59"/>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59"/>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59"/>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59"/>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59"/>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59"/>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59"/>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59"/>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59"/>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59"/>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59"/>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59"/>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59"/>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59"/>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59"/>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59"/>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59"/>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59"/>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59"/>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59"/>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59"/>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59"/>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59"/>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59"/>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59"/>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59"/>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59"/>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59"/>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4" name="Google Shape;9264;p59"/>
          <p:cNvGrpSpPr/>
          <p:nvPr/>
        </p:nvGrpSpPr>
        <p:grpSpPr>
          <a:xfrm>
            <a:off x="6629364" y="2747874"/>
            <a:ext cx="389803" cy="364673"/>
            <a:chOff x="6633976" y="2900274"/>
            <a:chExt cx="389803" cy="364673"/>
          </a:xfrm>
        </p:grpSpPr>
        <p:sp>
          <p:nvSpPr>
            <p:cNvPr id="9265" name="Google Shape;9265;p59"/>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59"/>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59"/>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59"/>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59"/>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59"/>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59"/>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59"/>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59"/>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59"/>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59"/>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59"/>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59"/>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59"/>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59"/>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59"/>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59"/>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59"/>
          <p:cNvGrpSpPr/>
          <p:nvPr/>
        </p:nvGrpSpPr>
        <p:grpSpPr>
          <a:xfrm>
            <a:off x="7513223" y="2733037"/>
            <a:ext cx="364935" cy="382529"/>
            <a:chOff x="7517835" y="2885437"/>
            <a:chExt cx="364935" cy="382529"/>
          </a:xfrm>
        </p:grpSpPr>
        <p:sp>
          <p:nvSpPr>
            <p:cNvPr id="9283" name="Google Shape;9283;p59"/>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59"/>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59"/>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59"/>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59"/>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59"/>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59"/>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59"/>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59"/>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59"/>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59"/>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59"/>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59"/>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59"/>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59"/>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59"/>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59"/>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59"/>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59"/>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59"/>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59"/>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59"/>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59"/>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59"/>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59"/>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59"/>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59"/>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59"/>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59"/>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59"/>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59"/>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59"/>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59"/>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59"/>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59"/>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59"/>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59"/>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0" name="Google Shape;9320;p59"/>
          <p:cNvGrpSpPr/>
          <p:nvPr/>
        </p:nvGrpSpPr>
        <p:grpSpPr>
          <a:xfrm>
            <a:off x="7082979" y="2734744"/>
            <a:ext cx="358160" cy="385602"/>
            <a:chOff x="7087591" y="2887144"/>
            <a:chExt cx="358160" cy="385602"/>
          </a:xfrm>
        </p:grpSpPr>
        <p:sp>
          <p:nvSpPr>
            <p:cNvPr id="9321" name="Google Shape;9321;p59"/>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59"/>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59"/>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59"/>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59"/>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59"/>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59"/>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59"/>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59"/>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59"/>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59"/>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59"/>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59"/>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59"/>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59"/>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59"/>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59"/>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59"/>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59"/>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59"/>
          <p:cNvGrpSpPr/>
          <p:nvPr/>
        </p:nvGrpSpPr>
        <p:grpSpPr>
          <a:xfrm>
            <a:off x="7946749" y="2733037"/>
            <a:ext cx="382529" cy="382529"/>
            <a:chOff x="7951362" y="2885437"/>
            <a:chExt cx="382529" cy="382529"/>
          </a:xfrm>
        </p:grpSpPr>
        <p:sp>
          <p:nvSpPr>
            <p:cNvPr id="9341" name="Google Shape;9341;p59"/>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59"/>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59"/>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59"/>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59"/>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59"/>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59"/>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59"/>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59"/>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59"/>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59"/>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59"/>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59"/>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59"/>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59"/>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59"/>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59"/>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59"/>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59"/>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59"/>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59"/>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59"/>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59"/>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59"/>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59"/>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59"/>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59"/>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59"/>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59"/>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59"/>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59"/>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59"/>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59"/>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59"/>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59"/>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59"/>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59"/>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59"/>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59"/>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59"/>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59"/>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59"/>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59"/>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59"/>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59"/>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59"/>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59"/>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59"/>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59"/>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59"/>
          <p:cNvGrpSpPr/>
          <p:nvPr/>
        </p:nvGrpSpPr>
        <p:grpSpPr>
          <a:xfrm>
            <a:off x="8049793" y="3662089"/>
            <a:ext cx="276964" cy="336601"/>
            <a:chOff x="8054406" y="3814489"/>
            <a:chExt cx="276964" cy="336601"/>
          </a:xfrm>
        </p:grpSpPr>
        <p:sp>
          <p:nvSpPr>
            <p:cNvPr id="9391" name="Google Shape;9391;p59"/>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59"/>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59"/>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59"/>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59"/>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59"/>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59"/>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59"/>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59"/>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59"/>
          <p:cNvGrpSpPr/>
          <p:nvPr/>
        </p:nvGrpSpPr>
        <p:grpSpPr>
          <a:xfrm>
            <a:off x="7932175" y="4142674"/>
            <a:ext cx="378249" cy="335524"/>
            <a:chOff x="7936787" y="4295074"/>
            <a:chExt cx="378249" cy="335524"/>
          </a:xfrm>
        </p:grpSpPr>
        <p:sp>
          <p:nvSpPr>
            <p:cNvPr id="9401" name="Google Shape;9401;p59"/>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59"/>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59"/>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59"/>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59"/>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59"/>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59"/>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59"/>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59"/>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59"/>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59"/>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59"/>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59"/>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59"/>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59"/>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59"/>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7" name="Google Shape;9417;p59"/>
          <p:cNvGrpSpPr/>
          <p:nvPr/>
        </p:nvGrpSpPr>
        <p:grpSpPr>
          <a:xfrm>
            <a:off x="4881445" y="1813490"/>
            <a:ext cx="388569" cy="388307"/>
            <a:chOff x="4886058" y="1965890"/>
            <a:chExt cx="388569" cy="388307"/>
          </a:xfrm>
        </p:grpSpPr>
        <p:sp>
          <p:nvSpPr>
            <p:cNvPr id="9418" name="Google Shape;9418;p59"/>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59"/>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59"/>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59"/>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59"/>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59"/>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59"/>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59"/>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59"/>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59"/>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59"/>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9" name="Google Shape;9429;p5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430" name="Google Shape;9430;p5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34" name="Shape 9434"/>
        <p:cNvGrpSpPr/>
        <p:nvPr/>
      </p:nvGrpSpPr>
      <p:grpSpPr>
        <a:xfrm>
          <a:off x="0" y="0"/>
          <a:ext cx="0" cy="0"/>
          <a:chOff x="0" y="0"/>
          <a:chExt cx="0" cy="0"/>
        </a:xfrm>
      </p:grpSpPr>
      <p:grpSp>
        <p:nvGrpSpPr>
          <p:cNvPr id="9435" name="Google Shape;9435;p60"/>
          <p:cNvGrpSpPr/>
          <p:nvPr/>
        </p:nvGrpSpPr>
        <p:grpSpPr>
          <a:xfrm>
            <a:off x="1738624" y="3196252"/>
            <a:ext cx="292801" cy="359258"/>
            <a:chOff x="1765162" y="3346789"/>
            <a:chExt cx="292801" cy="359258"/>
          </a:xfrm>
        </p:grpSpPr>
        <p:sp>
          <p:nvSpPr>
            <p:cNvPr id="9436" name="Google Shape;9436;p60"/>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0"/>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0"/>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60"/>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0"/>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0"/>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0"/>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0"/>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0"/>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0"/>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0"/>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60"/>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0"/>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0"/>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0"/>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60"/>
          <p:cNvGrpSpPr/>
          <p:nvPr/>
        </p:nvGrpSpPr>
        <p:grpSpPr>
          <a:xfrm>
            <a:off x="3051095" y="2294466"/>
            <a:ext cx="358996" cy="296309"/>
            <a:chOff x="3077632" y="2445004"/>
            <a:chExt cx="358996" cy="296309"/>
          </a:xfrm>
        </p:grpSpPr>
        <p:sp>
          <p:nvSpPr>
            <p:cNvPr id="9452" name="Google Shape;9452;p60"/>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60"/>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0"/>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0"/>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0"/>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0"/>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0"/>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0"/>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0"/>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0"/>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0"/>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0"/>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60"/>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60"/>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0"/>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0"/>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0"/>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0"/>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0"/>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0"/>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0"/>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0"/>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0"/>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0"/>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0"/>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0"/>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8" name="Google Shape;9478;p60"/>
          <p:cNvGrpSpPr/>
          <p:nvPr/>
        </p:nvGrpSpPr>
        <p:grpSpPr>
          <a:xfrm>
            <a:off x="2608699" y="2281243"/>
            <a:ext cx="359232" cy="323018"/>
            <a:chOff x="2635237" y="2431780"/>
            <a:chExt cx="359232" cy="323018"/>
          </a:xfrm>
        </p:grpSpPr>
        <p:sp>
          <p:nvSpPr>
            <p:cNvPr id="9479" name="Google Shape;9479;p60"/>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0"/>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0"/>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0"/>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0"/>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0"/>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0"/>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0"/>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0"/>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0"/>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0"/>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0"/>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60"/>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60"/>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0"/>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60"/>
          <p:cNvGrpSpPr/>
          <p:nvPr/>
        </p:nvGrpSpPr>
        <p:grpSpPr>
          <a:xfrm>
            <a:off x="3985114" y="3617594"/>
            <a:ext cx="373189" cy="358944"/>
            <a:chOff x="4011651" y="3768132"/>
            <a:chExt cx="373189" cy="358944"/>
          </a:xfrm>
        </p:grpSpPr>
        <p:sp>
          <p:nvSpPr>
            <p:cNvPr id="9495" name="Google Shape;9495;p60"/>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0"/>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60"/>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60"/>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0"/>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0"/>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60"/>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0"/>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0"/>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60"/>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5" name="Google Shape;9505;p60"/>
          <p:cNvGrpSpPr/>
          <p:nvPr/>
        </p:nvGrpSpPr>
        <p:grpSpPr>
          <a:xfrm>
            <a:off x="2163031" y="1811065"/>
            <a:ext cx="364993" cy="359049"/>
            <a:chOff x="2189568" y="1961603"/>
            <a:chExt cx="364993" cy="359049"/>
          </a:xfrm>
        </p:grpSpPr>
        <p:sp>
          <p:nvSpPr>
            <p:cNvPr id="9506" name="Google Shape;9506;p60"/>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0"/>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0"/>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0"/>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0"/>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60"/>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60"/>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0"/>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0"/>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60"/>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0"/>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0"/>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0"/>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0"/>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60"/>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0"/>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2" name="Google Shape;9522;p60"/>
          <p:cNvGrpSpPr/>
          <p:nvPr/>
        </p:nvGrpSpPr>
        <p:grpSpPr>
          <a:xfrm>
            <a:off x="2166539" y="2269434"/>
            <a:ext cx="378426" cy="346323"/>
            <a:chOff x="2193077" y="2419971"/>
            <a:chExt cx="378426" cy="346323"/>
          </a:xfrm>
        </p:grpSpPr>
        <p:sp>
          <p:nvSpPr>
            <p:cNvPr id="9523" name="Google Shape;9523;p60"/>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0"/>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0"/>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60"/>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0"/>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0"/>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0"/>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0"/>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0"/>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0"/>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0"/>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0"/>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0"/>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60"/>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60"/>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0"/>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0"/>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0"/>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0"/>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0"/>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0"/>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60"/>
          <p:cNvGrpSpPr/>
          <p:nvPr/>
        </p:nvGrpSpPr>
        <p:grpSpPr>
          <a:xfrm>
            <a:off x="835084" y="2731232"/>
            <a:ext cx="276802" cy="367140"/>
            <a:chOff x="861622" y="2881770"/>
            <a:chExt cx="276802" cy="367140"/>
          </a:xfrm>
        </p:grpSpPr>
        <p:sp>
          <p:nvSpPr>
            <p:cNvPr id="9545" name="Google Shape;9545;p60"/>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60"/>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0"/>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0"/>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0"/>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0"/>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0"/>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0"/>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0"/>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0"/>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0"/>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0"/>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0"/>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0"/>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0"/>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0"/>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0"/>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0"/>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0"/>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0"/>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0"/>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60"/>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7" name="Google Shape;9567;p60"/>
          <p:cNvGrpSpPr/>
          <p:nvPr/>
        </p:nvGrpSpPr>
        <p:grpSpPr>
          <a:xfrm>
            <a:off x="3941647" y="2731154"/>
            <a:ext cx="369444" cy="367140"/>
            <a:chOff x="3968184" y="2881691"/>
            <a:chExt cx="369444" cy="367140"/>
          </a:xfrm>
        </p:grpSpPr>
        <p:sp>
          <p:nvSpPr>
            <p:cNvPr id="9568" name="Google Shape;9568;p60"/>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0"/>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0"/>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0"/>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60"/>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60"/>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0"/>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0"/>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0"/>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0"/>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0"/>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0"/>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60"/>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0"/>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60"/>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60"/>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0"/>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0"/>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60"/>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60"/>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0"/>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0"/>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0"/>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0"/>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60"/>
          <p:cNvGrpSpPr/>
          <p:nvPr/>
        </p:nvGrpSpPr>
        <p:grpSpPr>
          <a:xfrm>
            <a:off x="3487258" y="2731546"/>
            <a:ext cx="371487" cy="366826"/>
            <a:chOff x="3513796" y="2882084"/>
            <a:chExt cx="371487" cy="366826"/>
          </a:xfrm>
        </p:grpSpPr>
        <p:sp>
          <p:nvSpPr>
            <p:cNvPr id="9593" name="Google Shape;9593;p60"/>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0"/>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0"/>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0"/>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0"/>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0"/>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60"/>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0"/>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0"/>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0"/>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0"/>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0"/>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0"/>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0"/>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0"/>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0"/>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60"/>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0"/>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0"/>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0"/>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0"/>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0"/>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0"/>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0"/>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0"/>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0"/>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0"/>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0"/>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0"/>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60"/>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60"/>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0"/>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0"/>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0"/>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0"/>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0"/>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60"/>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0"/>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0"/>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0"/>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0"/>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0"/>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0"/>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0"/>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0"/>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60"/>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0"/>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0"/>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0"/>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60"/>
          <p:cNvGrpSpPr/>
          <p:nvPr/>
        </p:nvGrpSpPr>
        <p:grpSpPr>
          <a:xfrm>
            <a:off x="847077" y="1349738"/>
            <a:ext cx="335011" cy="359232"/>
            <a:chOff x="873615" y="1500275"/>
            <a:chExt cx="335011" cy="359232"/>
          </a:xfrm>
        </p:grpSpPr>
        <p:sp>
          <p:nvSpPr>
            <p:cNvPr id="9643" name="Google Shape;9643;p60"/>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60"/>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0"/>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0"/>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0"/>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0"/>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0"/>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0"/>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0"/>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0"/>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0"/>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0"/>
          <p:cNvGrpSpPr/>
          <p:nvPr/>
        </p:nvGrpSpPr>
        <p:grpSpPr>
          <a:xfrm>
            <a:off x="2175521" y="3196199"/>
            <a:ext cx="337158" cy="359311"/>
            <a:chOff x="2202058" y="3346737"/>
            <a:chExt cx="337158" cy="359311"/>
          </a:xfrm>
        </p:grpSpPr>
        <p:sp>
          <p:nvSpPr>
            <p:cNvPr id="9655" name="Google Shape;9655;p60"/>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0"/>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0"/>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0"/>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0"/>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0"/>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60"/>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0"/>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0"/>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60"/>
          <p:cNvGrpSpPr/>
          <p:nvPr/>
        </p:nvGrpSpPr>
        <p:grpSpPr>
          <a:xfrm>
            <a:off x="2196521" y="3667634"/>
            <a:ext cx="359232" cy="306050"/>
            <a:chOff x="2223059" y="3818172"/>
            <a:chExt cx="359232" cy="306050"/>
          </a:xfrm>
        </p:grpSpPr>
        <p:sp>
          <p:nvSpPr>
            <p:cNvPr id="9665" name="Google Shape;9665;p60"/>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0"/>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0"/>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0"/>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0"/>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0"/>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0"/>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0"/>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0"/>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60"/>
          <p:cNvGrpSpPr/>
          <p:nvPr/>
        </p:nvGrpSpPr>
        <p:grpSpPr>
          <a:xfrm>
            <a:off x="1699451" y="1841283"/>
            <a:ext cx="378426" cy="298509"/>
            <a:chOff x="1725989" y="1991820"/>
            <a:chExt cx="378426" cy="298509"/>
          </a:xfrm>
        </p:grpSpPr>
        <p:sp>
          <p:nvSpPr>
            <p:cNvPr id="9675" name="Google Shape;9675;p60"/>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0"/>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60"/>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0"/>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0"/>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0"/>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0"/>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0"/>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0"/>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0"/>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0"/>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0"/>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60"/>
          <p:cNvGrpSpPr/>
          <p:nvPr/>
        </p:nvGrpSpPr>
        <p:grpSpPr>
          <a:xfrm>
            <a:off x="1741871" y="3641213"/>
            <a:ext cx="367978" cy="359075"/>
            <a:chOff x="1768409" y="3791751"/>
            <a:chExt cx="367978" cy="359075"/>
          </a:xfrm>
        </p:grpSpPr>
        <p:sp>
          <p:nvSpPr>
            <p:cNvPr id="9688" name="Google Shape;9688;p60"/>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0"/>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0"/>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60"/>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60"/>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0"/>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0"/>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60"/>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0"/>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0"/>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0"/>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0"/>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0"/>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60"/>
          <p:cNvGrpSpPr/>
          <p:nvPr/>
        </p:nvGrpSpPr>
        <p:grpSpPr>
          <a:xfrm>
            <a:off x="2642426" y="3640768"/>
            <a:ext cx="358735" cy="359311"/>
            <a:chOff x="2668963" y="3791306"/>
            <a:chExt cx="358735" cy="359311"/>
          </a:xfrm>
        </p:grpSpPr>
        <p:sp>
          <p:nvSpPr>
            <p:cNvPr id="9702" name="Google Shape;9702;p60"/>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60"/>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0"/>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0"/>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0"/>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0"/>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60"/>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0"/>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0"/>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60"/>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0"/>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0"/>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0"/>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60"/>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0"/>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0"/>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60"/>
          <p:cNvGrpSpPr/>
          <p:nvPr/>
        </p:nvGrpSpPr>
        <p:grpSpPr>
          <a:xfrm>
            <a:off x="823144" y="1844660"/>
            <a:ext cx="363893" cy="291727"/>
            <a:chOff x="849682" y="1995198"/>
            <a:chExt cx="363893" cy="291727"/>
          </a:xfrm>
        </p:grpSpPr>
        <p:sp>
          <p:nvSpPr>
            <p:cNvPr id="9719" name="Google Shape;9719;p60"/>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0"/>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0"/>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60"/>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0"/>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60"/>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0"/>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0"/>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0"/>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60"/>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0"/>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0"/>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0"/>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0"/>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0"/>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0"/>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0"/>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0"/>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7" name="Google Shape;9737;p60"/>
          <p:cNvGrpSpPr/>
          <p:nvPr/>
        </p:nvGrpSpPr>
        <p:grpSpPr>
          <a:xfrm>
            <a:off x="3038893" y="1839528"/>
            <a:ext cx="378190" cy="302044"/>
            <a:chOff x="3065430" y="1990066"/>
            <a:chExt cx="378190" cy="302044"/>
          </a:xfrm>
        </p:grpSpPr>
        <p:sp>
          <p:nvSpPr>
            <p:cNvPr id="9738" name="Google Shape;9738;p60"/>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60"/>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0"/>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0"/>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0"/>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60"/>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0"/>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0"/>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0"/>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0"/>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60"/>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60"/>
          <p:cNvGrpSpPr/>
          <p:nvPr/>
        </p:nvGrpSpPr>
        <p:grpSpPr>
          <a:xfrm>
            <a:off x="3541697" y="3640873"/>
            <a:ext cx="347501" cy="359284"/>
            <a:chOff x="3568234" y="3791410"/>
            <a:chExt cx="347501" cy="359284"/>
          </a:xfrm>
        </p:grpSpPr>
        <p:sp>
          <p:nvSpPr>
            <p:cNvPr id="9750" name="Google Shape;9750;p60"/>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0"/>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60"/>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0"/>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0"/>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0"/>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0"/>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0"/>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0"/>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60"/>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60"/>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1" name="Google Shape;9761;p60"/>
          <p:cNvGrpSpPr/>
          <p:nvPr/>
        </p:nvGrpSpPr>
        <p:grpSpPr>
          <a:xfrm>
            <a:off x="1733387" y="1350550"/>
            <a:ext cx="347004" cy="358420"/>
            <a:chOff x="1759925" y="1501087"/>
            <a:chExt cx="347004" cy="358420"/>
          </a:xfrm>
        </p:grpSpPr>
        <p:sp>
          <p:nvSpPr>
            <p:cNvPr id="9762" name="Google Shape;9762;p60"/>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0"/>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0"/>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0"/>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0"/>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0"/>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0"/>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60"/>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60"/>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0"/>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0"/>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0"/>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0"/>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0"/>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0"/>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0"/>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60"/>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60"/>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60"/>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0"/>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0"/>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0"/>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0"/>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0"/>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0"/>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60"/>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0"/>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60"/>
          <p:cNvGrpSpPr/>
          <p:nvPr/>
        </p:nvGrpSpPr>
        <p:grpSpPr>
          <a:xfrm>
            <a:off x="3492757" y="2263123"/>
            <a:ext cx="360227" cy="359311"/>
            <a:chOff x="3519295" y="2413660"/>
            <a:chExt cx="360227" cy="359311"/>
          </a:xfrm>
        </p:grpSpPr>
        <p:sp>
          <p:nvSpPr>
            <p:cNvPr id="9790" name="Google Shape;9790;p60"/>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0"/>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0"/>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0"/>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0"/>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0"/>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0"/>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0"/>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0"/>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0"/>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0"/>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0"/>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0"/>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0"/>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0"/>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60"/>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60"/>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0"/>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0"/>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0"/>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60"/>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60"/>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0"/>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0"/>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0"/>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0"/>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0"/>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0"/>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0"/>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0"/>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0"/>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0"/>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0"/>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0"/>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0"/>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5" name="Google Shape;9825;p60"/>
          <p:cNvGrpSpPr/>
          <p:nvPr/>
        </p:nvGrpSpPr>
        <p:grpSpPr>
          <a:xfrm>
            <a:off x="1303717" y="3695181"/>
            <a:ext cx="358996" cy="250774"/>
            <a:chOff x="1330255" y="3845718"/>
            <a:chExt cx="358996" cy="250774"/>
          </a:xfrm>
        </p:grpSpPr>
        <p:sp>
          <p:nvSpPr>
            <p:cNvPr id="9826" name="Google Shape;9826;p60"/>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0"/>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0"/>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60"/>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0"/>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0"/>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0"/>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0"/>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60"/>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60"/>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6" name="Google Shape;9836;p60"/>
          <p:cNvGrpSpPr/>
          <p:nvPr/>
        </p:nvGrpSpPr>
        <p:grpSpPr>
          <a:xfrm>
            <a:off x="3088566" y="3640847"/>
            <a:ext cx="373424" cy="359311"/>
            <a:chOff x="3115103" y="3791384"/>
            <a:chExt cx="373424" cy="359311"/>
          </a:xfrm>
        </p:grpSpPr>
        <p:sp>
          <p:nvSpPr>
            <p:cNvPr id="9837" name="Google Shape;9837;p60"/>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0"/>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0"/>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0"/>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0"/>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60"/>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0"/>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0"/>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0"/>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0"/>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0"/>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0"/>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0"/>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0"/>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1" name="Google Shape;9851;p60"/>
          <p:cNvGrpSpPr/>
          <p:nvPr/>
        </p:nvGrpSpPr>
        <p:grpSpPr>
          <a:xfrm>
            <a:off x="857316" y="3642104"/>
            <a:ext cx="378190" cy="357059"/>
            <a:chOff x="883853" y="3792641"/>
            <a:chExt cx="378190" cy="357059"/>
          </a:xfrm>
        </p:grpSpPr>
        <p:sp>
          <p:nvSpPr>
            <p:cNvPr id="9852" name="Google Shape;9852;p60"/>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0"/>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0"/>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0"/>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0"/>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0"/>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0"/>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0"/>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0"/>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0"/>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0"/>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0"/>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0"/>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0"/>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0"/>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0"/>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0"/>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0"/>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0"/>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0"/>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0"/>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0"/>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0"/>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0"/>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0"/>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0"/>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8" name="Google Shape;9878;p60"/>
          <p:cNvGrpSpPr/>
          <p:nvPr/>
        </p:nvGrpSpPr>
        <p:grpSpPr>
          <a:xfrm>
            <a:off x="3907659" y="2334268"/>
            <a:ext cx="401207" cy="214036"/>
            <a:chOff x="3934196" y="2484805"/>
            <a:chExt cx="401207" cy="214036"/>
          </a:xfrm>
        </p:grpSpPr>
        <p:sp>
          <p:nvSpPr>
            <p:cNvPr id="9879" name="Google Shape;9879;p60"/>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0"/>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0"/>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0"/>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60"/>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60"/>
          <p:cNvGrpSpPr/>
          <p:nvPr/>
        </p:nvGrpSpPr>
        <p:grpSpPr>
          <a:xfrm>
            <a:off x="3973357" y="1349659"/>
            <a:ext cx="342474" cy="359232"/>
            <a:chOff x="3999894" y="1500197"/>
            <a:chExt cx="342474" cy="359232"/>
          </a:xfrm>
        </p:grpSpPr>
        <p:sp>
          <p:nvSpPr>
            <p:cNvPr id="9885" name="Google Shape;9885;p60"/>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0"/>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0"/>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0"/>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0"/>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0"/>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0"/>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0"/>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0"/>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60"/>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5" name="Google Shape;9895;p60"/>
          <p:cNvGrpSpPr/>
          <p:nvPr/>
        </p:nvGrpSpPr>
        <p:grpSpPr>
          <a:xfrm>
            <a:off x="2207257" y="2731625"/>
            <a:ext cx="232601" cy="366747"/>
            <a:chOff x="2233795" y="2882162"/>
            <a:chExt cx="232601" cy="366747"/>
          </a:xfrm>
        </p:grpSpPr>
        <p:sp>
          <p:nvSpPr>
            <p:cNvPr id="9896" name="Google Shape;9896;p60"/>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0"/>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0"/>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60"/>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60"/>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0"/>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0"/>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0"/>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0"/>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0"/>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0"/>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0"/>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0"/>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0"/>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0"/>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0"/>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0"/>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0"/>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4" name="Google Shape;9914;p60"/>
          <p:cNvGrpSpPr/>
          <p:nvPr/>
        </p:nvGrpSpPr>
        <p:grpSpPr>
          <a:xfrm>
            <a:off x="3497235" y="3253885"/>
            <a:ext cx="362008" cy="244175"/>
            <a:chOff x="3523772" y="3404422"/>
            <a:chExt cx="362008" cy="244175"/>
          </a:xfrm>
        </p:grpSpPr>
        <p:sp>
          <p:nvSpPr>
            <p:cNvPr id="9915" name="Google Shape;9915;p60"/>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0"/>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0"/>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0"/>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0"/>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0"/>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0"/>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0"/>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0"/>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0"/>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60"/>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60"/>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0"/>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0"/>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0"/>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60"/>
          <p:cNvGrpSpPr/>
          <p:nvPr/>
        </p:nvGrpSpPr>
        <p:grpSpPr>
          <a:xfrm>
            <a:off x="3504488" y="1826776"/>
            <a:ext cx="359232" cy="327836"/>
            <a:chOff x="3531026" y="1977314"/>
            <a:chExt cx="359232" cy="327836"/>
          </a:xfrm>
        </p:grpSpPr>
        <p:sp>
          <p:nvSpPr>
            <p:cNvPr id="9931" name="Google Shape;9931;p60"/>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0"/>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0"/>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0"/>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0"/>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0"/>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0"/>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0"/>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0"/>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0"/>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1" name="Google Shape;9941;p60"/>
          <p:cNvGrpSpPr/>
          <p:nvPr/>
        </p:nvGrpSpPr>
        <p:grpSpPr>
          <a:xfrm>
            <a:off x="3096814" y="1349738"/>
            <a:ext cx="296781" cy="359232"/>
            <a:chOff x="3123351" y="1500275"/>
            <a:chExt cx="296781" cy="359232"/>
          </a:xfrm>
        </p:grpSpPr>
        <p:sp>
          <p:nvSpPr>
            <p:cNvPr id="9942" name="Google Shape;9942;p60"/>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0"/>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0"/>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60"/>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60"/>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0"/>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0"/>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0"/>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0"/>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0"/>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0"/>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3" name="Google Shape;9953;p60"/>
          <p:cNvGrpSpPr/>
          <p:nvPr/>
        </p:nvGrpSpPr>
        <p:grpSpPr>
          <a:xfrm>
            <a:off x="2632920" y="1349738"/>
            <a:ext cx="332261" cy="359232"/>
            <a:chOff x="2659458" y="1500275"/>
            <a:chExt cx="332261" cy="359232"/>
          </a:xfrm>
        </p:grpSpPr>
        <p:sp>
          <p:nvSpPr>
            <p:cNvPr id="9954" name="Google Shape;9954;p60"/>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0"/>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0"/>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0"/>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0"/>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0"/>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0"/>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0"/>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0"/>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0"/>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60"/>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60"/>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0"/>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0"/>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0"/>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0"/>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0"/>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0"/>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0"/>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0"/>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4" name="Google Shape;9974;p60"/>
          <p:cNvGrpSpPr/>
          <p:nvPr/>
        </p:nvGrpSpPr>
        <p:grpSpPr>
          <a:xfrm>
            <a:off x="1723646" y="2262992"/>
            <a:ext cx="359730" cy="359441"/>
            <a:chOff x="1750184" y="2413530"/>
            <a:chExt cx="359730" cy="359441"/>
          </a:xfrm>
        </p:grpSpPr>
        <p:sp>
          <p:nvSpPr>
            <p:cNvPr id="9975" name="Google Shape;9975;p60"/>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0"/>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0"/>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60"/>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0"/>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0"/>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0"/>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60"/>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0"/>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0"/>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0"/>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6" name="Google Shape;9986;p60"/>
          <p:cNvGrpSpPr/>
          <p:nvPr/>
        </p:nvGrpSpPr>
        <p:grpSpPr>
          <a:xfrm>
            <a:off x="2203513" y="1349685"/>
            <a:ext cx="316524" cy="359284"/>
            <a:chOff x="2230050" y="1500223"/>
            <a:chExt cx="316524" cy="359284"/>
          </a:xfrm>
        </p:grpSpPr>
        <p:sp>
          <p:nvSpPr>
            <p:cNvPr id="9987" name="Google Shape;9987;p60"/>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60"/>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0"/>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0"/>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0"/>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0"/>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0"/>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0"/>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0"/>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0"/>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0"/>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0"/>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0"/>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0"/>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0"/>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0"/>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0"/>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0"/>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60"/>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0"/>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60"/>
          <p:cNvGrpSpPr/>
          <p:nvPr/>
        </p:nvGrpSpPr>
        <p:grpSpPr>
          <a:xfrm>
            <a:off x="2663504" y="4112229"/>
            <a:ext cx="359389" cy="359232"/>
            <a:chOff x="2690042" y="4262767"/>
            <a:chExt cx="359389" cy="359232"/>
          </a:xfrm>
        </p:grpSpPr>
        <p:sp>
          <p:nvSpPr>
            <p:cNvPr id="10008" name="Google Shape;10008;p60"/>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0"/>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0"/>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0"/>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60"/>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60"/>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0"/>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5" name="Google Shape;10015;p60"/>
          <p:cNvGrpSpPr/>
          <p:nvPr/>
        </p:nvGrpSpPr>
        <p:grpSpPr>
          <a:xfrm>
            <a:off x="2662902" y="2731625"/>
            <a:ext cx="222337" cy="366721"/>
            <a:chOff x="2689440" y="2882162"/>
            <a:chExt cx="222337" cy="366721"/>
          </a:xfrm>
        </p:grpSpPr>
        <p:sp>
          <p:nvSpPr>
            <p:cNvPr id="10016" name="Google Shape;10016;p60"/>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0"/>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0"/>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0"/>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60"/>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60"/>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0"/>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0"/>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0"/>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5" name="Google Shape;10025;p60"/>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6" name="Google Shape;10026;p60"/>
          <p:cNvGrpSpPr/>
          <p:nvPr/>
        </p:nvGrpSpPr>
        <p:grpSpPr>
          <a:xfrm>
            <a:off x="2611449" y="1829604"/>
            <a:ext cx="359232" cy="322023"/>
            <a:chOff x="2637986" y="1980142"/>
            <a:chExt cx="359232" cy="322023"/>
          </a:xfrm>
        </p:grpSpPr>
        <p:sp>
          <p:nvSpPr>
            <p:cNvPr id="10027" name="Google Shape;10027;p60"/>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0"/>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0"/>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0"/>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0"/>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0"/>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0"/>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60"/>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60"/>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0"/>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0"/>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0"/>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0"/>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0" name="Google Shape;10040;p60"/>
          <p:cNvGrpSpPr/>
          <p:nvPr/>
        </p:nvGrpSpPr>
        <p:grpSpPr>
          <a:xfrm>
            <a:off x="1279994" y="3196435"/>
            <a:ext cx="323018" cy="359075"/>
            <a:chOff x="1306531" y="3346972"/>
            <a:chExt cx="323018" cy="359075"/>
          </a:xfrm>
        </p:grpSpPr>
        <p:sp>
          <p:nvSpPr>
            <p:cNvPr id="10041" name="Google Shape;10041;p60"/>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0"/>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0"/>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0"/>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0"/>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0"/>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60"/>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0"/>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0"/>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60"/>
          <p:cNvGrpSpPr/>
          <p:nvPr/>
        </p:nvGrpSpPr>
        <p:grpSpPr>
          <a:xfrm>
            <a:off x="1281486" y="2263437"/>
            <a:ext cx="360253" cy="357111"/>
            <a:chOff x="1308024" y="2413975"/>
            <a:chExt cx="360253" cy="357111"/>
          </a:xfrm>
        </p:grpSpPr>
        <p:sp>
          <p:nvSpPr>
            <p:cNvPr id="10051" name="Google Shape;10051;p60"/>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0"/>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0"/>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0"/>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0"/>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0"/>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0"/>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0"/>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0"/>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60"/>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0"/>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0"/>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0"/>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0"/>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60"/>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0"/>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0"/>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0"/>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0"/>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0"/>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0"/>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0"/>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0"/>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0"/>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0"/>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0"/>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60"/>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0"/>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0"/>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0"/>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1" name="Google Shape;10081;p60"/>
          <p:cNvGrpSpPr/>
          <p:nvPr/>
        </p:nvGrpSpPr>
        <p:grpSpPr>
          <a:xfrm>
            <a:off x="1271981" y="1819785"/>
            <a:ext cx="378452" cy="341321"/>
            <a:chOff x="1298519" y="1970322"/>
            <a:chExt cx="378452" cy="341321"/>
          </a:xfrm>
        </p:grpSpPr>
        <p:sp>
          <p:nvSpPr>
            <p:cNvPr id="10082" name="Google Shape;10082;p60"/>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0"/>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0"/>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0"/>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0"/>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0"/>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60"/>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0"/>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0"/>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0"/>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0"/>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0"/>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0"/>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0"/>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0"/>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0"/>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0"/>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0"/>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0"/>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0"/>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60"/>
          <p:cNvGrpSpPr/>
          <p:nvPr/>
        </p:nvGrpSpPr>
        <p:grpSpPr>
          <a:xfrm>
            <a:off x="3088278" y="3196330"/>
            <a:ext cx="283217" cy="359180"/>
            <a:chOff x="3114815" y="3346868"/>
            <a:chExt cx="283217" cy="359180"/>
          </a:xfrm>
        </p:grpSpPr>
        <p:sp>
          <p:nvSpPr>
            <p:cNvPr id="10103" name="Google Shape;10103;p60"/>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0"/>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0"/>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0"/>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0"/>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0"/>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0"/>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0"/>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0"/>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0"/>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0"/>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0"/>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0"/>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60"/>
          <p:cNvGrpSpPr/>
          <p:nvPr/>
        </p:nvGrpSpPr>
        <p:grpSpPr>
          <a:xfrm>
            <a:off x="3946648" y="3202693"/>
            <a:ext cx="378661" cy="346558"/>
            <a:chOff x="3973186" y="3353231"/>
            <a:chExt cx="378661" cy="346558"/>
          </a:xfrm>
        </p:grpSpPr>
        <p:sp>
          <p:nvSpPr>
            <p:cNvPr id="10117" name="Google Shape;10117;p60"/>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0"/>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0"/>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0"/>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0"/>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60"/>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60"/>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0"/>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0"/>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0"/>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0"/>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0"/>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0"/>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0"/>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0"/>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0"/>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0"/>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0"/>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60"/>
          <p:cNvGrpSpPr/>
          <p:nvPr/>
        </p:nvGrpSpPr>
        <p:grpSpPr>
          <a:xfrm>
            <a:off x="2126319" y="4112465"/>
            <a:ext cx="373241" cy="359127"/>
            <a:chOff x="2152857" y="4263002"/>
            <a:chExt cx="373241" cy="359127"/>
          </a:xfrm>
        </p:grpSpPr>
        <p:sp>
          <p:nvSpPr>
            <p:cNvPr id="10136" name="Google Shape;10136;p60"/>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0"/>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0"/>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0"/>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0"/>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0"/>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0"/>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60"/>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4" name="Google Shape;10144;p60"/>
          <p:cNvGrpSpPr/>
          <p:nvPr/>
        </p:nvGrpSpPr>
        <p:grpSpPr>
          <a:xfrm>
            <a:off x="833094" y="3196435"/>
            <a:ext cx="303537" cy="359127"/>
            <a:chOff x="859632" y="3346972"/>
            <a:chExt cx="303537" cy="359127"/>
          </a:xfrm>
        </p:grpSpPr>
        <p:sp>
          <p:nvSpPr>
            <p:cNvPr id="10145" name="Google Shape;10145;p60"/>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0"/>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0"/>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0"/>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60"/>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0" name="Google Shape;10150;p60"/>
          <p:cNvGrpSpPr/>
          <p:nvPr/>
        </p:nvGrpSpPr>
        <p:grpSpPr>
          <a:xfrm>
            <a:off x="1741373" y="2731704"/>
            <a:ext cx="265306" cy="366799"/>
            <a:chOff x="1767911" y="2882241"/>
            <a:chExt cx="265306" cy="366799"/>
          </a:xfrm>
        </p:grpSpPr>
        <p:sp>
          <p:nvSpPr>
            <p:cNvPr id="10151" name="Google Shape;10151;p60"/>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0"/>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0"/>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0"/>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60"/>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0"/>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0"/>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0"/>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0"/>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0"/>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0"/>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0"/>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0"/>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0"/>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0"/>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60"/>
          <p:cNvGrpSpPr/>
          <p:nvPr/>
        </p:nvGrpSpPr>
        <p:grpSpPr>
          <a:xfrm>
            <a:off x="1305472" y="1349397"/>
            <a:ext cx="331895" cy="359311"/>
            <a:chOff x="1332009" y="1499935"/>
            <a:chExt cx="331895" cy="359311"/>
          </a:xfrm>
        </p:grpSpPr>
        <p:sp>
          <p:nvSpPr>
            <p:cNvPr id="10167" name="Google Shape;10167;p60"/>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0"/>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0"/>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0"/>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0"/>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0"/>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0"/>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0"/>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0"/>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0"/>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0"/>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0"/>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60"/>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0"/>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0"/>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0"/>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60"/>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60"/>
          <p:cNvGrpSpPr/>
          <p:nvPr/>
        </p:nvGrpSpPr>
        <p:grpSpPr>
          <a:xfrm>
            <a:off x="2636927" y="3196278"/>
            <a:ext cx="289528" cy="359232"/>
            <a:chOff x="2663464" y="3346815"/>
            <a:chExt cx="289528" cy="359232"/>
          </a:xfrm>
        </p:grpSpPr>
        <p:sp>
          <p:nvSpPr>
            <p:cNvPr id="10185" name="Google Shape;10185;p60"/>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0"/>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0"/>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0"/>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0"/>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0"/>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0"/>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0"/>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60"/>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0"/>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0"/>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60"/>
          <p:cNvGrpSpPr/>
          <p:nvPr/>
        </p:nvGrpSpPr>
        <p:grpSpPr>
          <a:xfrm>
            <a:off x="1289237" y="2731389"/>
            <a:ext cx="269051" cy="366983"/>
            <a:chOff x="1315775" y="2881927"/>
            <a:chExt cx="269051" cy="366983"/>
          </a:xfrm>
        </p:grpSpPr>
        <p:sp>
          <p:nvSpPr>
            <p:cNvPr id="10197" name="Google Shape;10197;p60"/>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0"/>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0"/>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0"/>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0"/>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0"/>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0"/>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0"/>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0"/>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0"/>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0"/>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60"/>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0"/>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0"/>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60"/>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60"/>
          <p:cNvGrpSpPr/>
          <p:nvPr/>
        </p:nvGrpSpPr>
        <p:grpSpPr>
          <a:xfrm>
            <a:off x="3950890" y="1829604"/>
            <a:ext cx="359232" cy="322023"/>
            <a:chOff x="3977427" y="1980142"/>
            <a:chExt cx="359232" cy="322023"/>
          </a:xfrm>
        </p:grpSpPr>
        <p:sp>
          <p:nvSpPr>
            <p:cNvPr id="10213" name="Google Shape;10213;p60"/>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0"/>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60"/>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0"/>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0"/>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0"/>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0"/>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0"/>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0"/>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0"/>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60"/>
          <p:cNvGrpSpPr/>
          <p:nvPr/>
        </p:nvGrpSpPr>
        <p:grpSpPr>
          <a:xfrm>
            <a:off x="839091" y="2263071"/>
            <a:ext cx="361720" cy="359180"/>
            <a:chOff x="865628" y="2413608"/>
            <a:chExt cx="361720" cy="359180"/>
          </a:xfrm>
        </p:grpSpPr>
        <p:sp>
          <p:nvSpPr>
            <p:cNvPr id="10224" name="Google Shape;10224;p60"/>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0"/>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0"/>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60"/>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60"/>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0"/>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0"/>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0"/>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0"/>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0"/>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0"/>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0"/>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60"/>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60"/>
          <p:cNvGrpSpPr/>
          <p:nvPr/>
        </p:nvGrpSpPr>
        <p:grpSpPr>
          <a:xfrm>
            <a:off x="3090556" y="2731389"/>
            <a:ext cx="268815" cy="366983"/>
            <a:chOff x="3117093" y="2881927"/>
            <a:chExt cx="268815" cy="366983"/>
          </a:xfrm>
        </p:grpSpPr>
        <p:sp>
          <p:nvSpPr>
            <p:cNvPr id="10238" name="Google Shape;10238;p60"/>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0"/>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60"/>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0"/>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0"/>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0"/>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0"/>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0"/>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0"/>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0"/>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0"/>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60"/>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60"/>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0"/>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0"/>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3" name="Google Shape;10253;p60"/>
          <p:cNvGrpSpPr/>
          <p:nvPr/>
        </p:nvGrpSpPr>
        <p:grpSpPr>
          <a:xfrm>
            <a:off x="3507971" y="1357462"/>
            <a:ext cx="368502" cy="343521"/>
            <a:chOff x="3534508" y="1508000"/>
            <a:chExt cx="368502" cy="343521"/>
          </a:xfrm>
        </p:grpSpPr>
        <p:sp>
          <p:nvSpPr>
            <p:cNvPr id="10254" name="Google Shape;10254;p60"/>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0"/>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0"/>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0"/>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0"/>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60"/>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60"/>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0"/>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0"/>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0"/>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0"/>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0"/>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60"/>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60"/>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0"/>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9" name="Google Shape;10269;p60"/>
          <p:cNvGrpSpPr/>
          <p:nvPr/>
        </p:nvGrpSpPr>
        <p:grpSpPr>
          <a:xfrm>
            <a:off x="7131161" y="1349424"/>
            <a:ext cx="279054" cy="354754"/>
            <a:chOff x="7147436" y="1502999"/>
            <a:chExt cx="279054" cy="354754"/>
          </a:xfrm>
        </p:grpSpPr>
        <p:sp>
          <p:nvSpPr>
            <p:cNvPr id="10270" name="Google Shape;10270;p60"/>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0"/>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60"/>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60"/>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0"/>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0"/>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0"/>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60"/>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60"/>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0"/>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0"/>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0"/>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0"/>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60"/>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60"/>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60"/>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6" name="Google Shape;10286;p60"/>
          <p:cNvGrpSpPr/>
          <p:nvPr/>
        </p:nvGrpSpPr>
        <p:grpSpPr>
          <a:xfrm>
            <a:off x="7586806" y="1819497"/>
            <a:ext cx="276802" cy="354807"/>
            <a:chOff x="7603081" y="1973072"/>
            <a:chExt cx="276802" cy="354807"/>
          </a:xfrm>
        </p:grpSpPr>
        <p:sp>
          <p:nvSpPr>
            <p:cNvPr id="10287" name="Google Shape;10287;p60"/>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0"/>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60"/>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60"/>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0"/>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0"/>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0"/>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0"/>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0"/>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0"/>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0"/>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0"/>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0"/>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60"/>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1" name="Google Shape;10301;p60"/>
          <p:cNvGrpSpPr/>
          <p:nvPr/>
        </p:nvGrpSpPr>
        <p:grpSpPr>
          <a:xfrm>
            <a:off x="6680517" y="1349424"/>
            <a:ext cx="276802" cy="354754"/>
            <a:chOff x="6696792" y="1502999"/>
            <a:chExt cx="276802" cy="354754"/>
          </a:xfrm>
        </p:grpSpPr>
        <p:sp>
          <p:nvSpPr>
            <p:cNvPr id="10302" name="Google Shape;10302;p60"/>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0"/>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0"/>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0"/>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0"/>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0"/>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0"/>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0"/>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0"/>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0"/>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0"/>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0"/>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60"/>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60"/>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0"/>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7" name="Google Shape;10317;p60"/>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18" name="Google Shape;10318;p60"/>
          <p:cNvGrpSpPr/>
          <p:nvPr/>
        </p:nvGrpSpPr>
        <p:grpSpPr>
          <a:xfrm>
            <a:off x="6207118" y="1349424"/>
            <a:ext cx="320295" cy="354754"/>
            <a:chOff x="6223393" y="1502999"/>
            <a:chExt cx="320295" cy="354754"/>
          </a:xfrm>
        </p:grpSpPr>
        <p:sp>
          <p:nvSpPr>
            <p:cNvPr id="10319" name="Google Shape;10319;p60"/>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0"/>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60"/>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60"/>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0"/>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0"/>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0"/>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0"/>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0"/>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60"/>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60"/>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0"/>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0"/>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0"/>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60"/>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60"/>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0"/>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0"/>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0"/>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0"/>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0"/>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0"/>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0"/>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2" name="Google Shape;10342;p60"/>
          <p:cNvGrpSpPr/>
          <p:nvPr/>
        </p:nvGrpSpPr>
        <p:grpSpPr>
          <a:xfrm>
            <a:off x="5294336" y="1349397"/>
            <a:ext cx="339515" cy="354781"/>
            <a:chOff x="5310611" y="1502972"/>
            <a:chExt cx="339515" cy="354781"/>
          </a:xfrm>
        </p:grpSpPr>
        <p:sp>
          <p:nvSpPr>
            <p:cNvPr id="10343" name="Google Shape;10343;p60"/>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0"/>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60"/>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60"/>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0"/>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0"/>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0"/>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60"/>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60"/>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0"/>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60"/>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60"/>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0"/>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0"/>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0"/>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0"/>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0"/>
          <p:cNvGrpSpPr/>
          <p:nvPr/>
        </p:nvGrpSpPr>
        <p:grpSpPr>
          <a:xfrm>
            <a:off x="6237362" y="3636526"/>
            <a:ext cx="274550" cy="354833"/>
            <a:chOff x="6253637" y="3790101"/>
            <a:chExt cx="274550" cy="354833"/>
          </a:xfrm>
        </p:grpSpPr>
        <p:sp>
          <p:nvSpPr>
            <p:cNvPr id="10360" name="Google Shape;10360;p60"/>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0"/>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0"/>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60"/>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60"/>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60"/>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0"/>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60"/>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60"/>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0"/>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0"/>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0"/>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60"/>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60"/>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0"/>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0"/>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0"/>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60"/>
          <p:cNvGrpSpPr/>
          <p:nvPr/>
        </p:nvGrpSpPr>
        <p:grpSpPr>
          <a:xfrm>
            <a:off x="5786456" y="3636605"/>
            <a:ext cx="274576" cy="354754"/>
            <a:chOff x="5802731" y="3790180"/>
            <a:chExt cx="274576" cy="354754"/>
          </a:xfrm>
        </p:grpSpPr>
        <p:sp>
          <p:nvSpPr>
            <p:cNvPr id="10378" name="Google Shape;10378;p60"/>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0"/>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0"/>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0"/>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0"/>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0"/>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60"/>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60"/>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0"/>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0"/>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0"/>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60"/>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60"/>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0"/>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0"/>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0"/>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0"/>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0"/>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0"/>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0"/>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0"/>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60"/>
          <p:cNvGrpSpPr/>
          <p:nvPr/>
        </p:nvGrpSpPr>
        <p:grpSpPr>
          <a:xfrm>
            <a:off x="5335813" y="3636631"/>
            <a:ext cx="274550" cy="354728"/>
            <a:chOff x="5352088" y="3790206"/>
            <a:chExt cx="274550" cy="354728"/>
          </a:xfrm>
        </p:grpSpPr>
        <p:sp>
          <p:nvSpPr>
            <p:cNvPr id="10400" name="Google Shape;10400;p60"/>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0"/>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0"/>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0"/>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0"/>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0"/>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0"/>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0"/>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60"/>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60"/>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0"/>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60"/>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60"/>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0"/>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0"/>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0"/>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60"/>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60"/>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0"/>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0"/>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0"/>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0"/>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0"/>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0"/>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60"/>
          <p:cNvGrpSpPr/>
          <p:nvPr/>
        </p:nvGrpSpPr>
        <p:grpSpPr>
          <a:xfrm>
            <a:off x="4885431" y="3636500"/>
            <a:ext cx="274550" cy="354859"/>
            <a:chOff x="4901706" y="3790075"/>
            <a:chExt cx="274550" cy="354859"/>
          </a:xfrm>
        </p:grpSpPr>
        <p:sp>
          <p:nvSpPr>
            <p:cNvPr id="10425" name="Google Shape;10425;p60"/>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0"/>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60"/>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60"/>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0"/>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0"/>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0"/>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0"/>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60"/>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60"/>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0"/>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60"/>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60"/>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0"/>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0"/>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0"/>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0"/>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2" name="Google Shape;10442;p60"/>
          <p:cNvGrpSpPr/>
          <p:nvPr/>
        </p:nvGrpSpPr>
        <p:grpSpPr>
          <a:xfrm>
            <a:off x="8036429" y="1349633"/>
            <a:ext cx="275073" cy="354545"/>
            <a:chOff x="8052704" y="1503208"/>
            <a:chExt cx="275073" cy="354545"/>
          </a:xfrm>
        </p:grpSpPr>
        <p:sp>
          <p:nvSpPr>
            <p:cNvPr id="10443" name="Google Shape;10443;p60"/>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60"/>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60"/>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0"/>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0"/>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0"/>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0"/>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0"/>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0"/>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0"/>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0"/>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0"/>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0"/>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0"/>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0"/>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0"/>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0"/>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0" name="Google Shape;10460;p60"/>
          <p:cNvGrpSpPr/>
          <p:nvPr/>
        </p:nvGrpSpPr>
        <p:grpSpPr>
          <a:xfrm>
            <a:off x="5778470" y="1349424"/>
            <a:ext cx="274550" cy="354754"/>
            <a:chOff x="5794745" y="1502999"/>
            <a:chExt cx="274550" cy="354754"/>
          </a:xfrm>
        </p:grpSpPr>
        <p:sp>
          <p:nvSpPr>
            <p:cNvPr id="10461" name="Google Shape;10461;p60"/>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0"/>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60"/>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60"/>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60"/>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0"/>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0"/>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0"/>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60"/>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60"/>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0"/>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0"/>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0"/>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0"/>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60"/>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60"/>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0"/>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0"/>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0"/>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0"/>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0"/>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0"/>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0"/>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60"/>
          <p:cNvGrpSpPr/>
          <p:nvPr/>
        </p:nvGrpSpPr>
        <p:grpSpPr>
          <a:xfrm>
            <a:off x="4880665" y="1349424"/>
            <a:ext cx="263316" cy="354754"/>
            <a:chOff x="4896940" y="1502999"/>
            <a:chExt cx="263316" cy="354754"/>
          </a:xfrm>
        </p:grpSpPr>
        <p:sp>
          <p:nvSpPr>
            <p:cNvPr id="10485" name="Google Shape;10485;p60"/>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60"/>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60"/>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60"/>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0"/>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60"/>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60"/>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0"/>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0"/>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0"/>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0"/>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0"/>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60"/>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60"/>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0"/>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60"/>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60"/>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60"/>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0"/>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0"/>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0"/>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6" name="Google Shape;10506;p60"/>
          <p:cNvGrpSpPr/>
          <p:nvPr/>
        </p:nvGrpSpPr>
        <p:grpSpPr>
          <a:xfrm>
            <a:off x="6239117" y="4114507"/>
            <a:ext cx="274550" cy="354728"/>
            <a:chOff x="6255392" y="4268082"/>
            <a:chExt cx="274550" cy="354728"/>
          </a:xfrm>
        </p:grpSpPr>
        <p:sp>
          <p:nvSpPr>
            <p:cNvPr id="10507" name="Google Shape;10507;p60"/>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0"/>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0"/>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0"/>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0"/>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0"/>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0"/>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0"/>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0"/>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0"/>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0"/>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0"/>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0"/>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60"/>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60"/>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60"/>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0"/>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60"/>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60"/>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0"/>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60"/>
          <p:cNvGrpSpPr/>
          <p:nvPr/>
        </p:nvGrpSpPr>
        <p:grpSpPr>
          <a:xfrm>
            <a:off x="7587801" y="3636500"/>
            <a:ext cx="275807" cy="354859"/>
            <a:chOff x="7604076" y="3790075"/>
            <a:chExt cx="275807" cy="354859"/>
          </a:xfrm>
        </p:grpSpPr>
        <p:sp>
          <p:nvSpPr>
            <p:cNvPr id="10528" name="Google Shape;10528;p60"/>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60"/>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60"/>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0"/>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0"/>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0"/>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0"/>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60"/>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60"/>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0"/>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0"/>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0"/>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60"/>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60"/>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0"/>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60"/>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60"/>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60"/>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60"/>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0"/>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0"/>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0"/>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0" name="Google Shape;10550;p60"/>
          <p:cNvGrpSpPr/>
          <p:nvPr/>
        </p:nvGrpSpPr>
        <p:grpSpPr>
          <a:xfrm>
            <a:off x="7138152" y="3636631"/>
            <a:ext cx="274550" cy="354493"/>
            <a:chOff x="7154427" y="3790206"/>
            <a:chExt cx="274550" cy="354493"/>
          </a:xfrm>
        </p:grpSpPr>
        <p:sp>
          <p:nvSpPr>
            <p:cNvPr id="10551" name="Google Shape;10551;p60"/>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0"/>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0"/>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0"/>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0"/>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0"/>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0"/>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0"/>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0"/>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0"/>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0"/>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0"/>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60"/>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60"/>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0"/>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0"/>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0"/>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0"/>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0"/>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60"/>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1" name="Google Shape;10571;p60"/>
          <p:cNvGrpSpPr/>
          <p:nvPr/>
        </p:nvGrpSpPr>
        <p:grpSpPr>
          <a:xfrm>
            <a:off x="8038183" y="1819575"/>
            <a:ext cx="274576" cy="354728"/>
            <a:chOff x="8054458" y="1973150"/>
            <a:chExt cx="274576" cy="354728"/>
          </a:xfrm>
        </p:grpSpPr>
        <p:sp>
          <p:nvSpPr>
            <p:cNvPr id="10572" name="Google Shape;10572;p60"/>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60"/>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60"/>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60"/>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0"/>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0"/>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0"/>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0"/>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0"/>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0"/>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60"/>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60"/>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0"/>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0"/>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60"/>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60"/>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0"/>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0"/>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0"/>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0"/>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60"/>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60"/>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60"/>
          <p:cNvGrpSpPr/>
          <p:nvPr/>
        </p:nvGrpSpPr>
        <p:grpSpPr>
          <a:xfrm>
            <a:off x="7137655" y="1819575"/>
            <a:ext cx="274812" cy="354728"/>
            <a:chOff x="7153930" y="1973150"/>
            <a:chExt cx="274812" cy="354728"/>
          </a:xfrm>
        </p:grpSpPr>
        <p:sp>
          <p:nvSpPr>
            <p:cNvPr id="10595" name="Google Shape;10595;p60"/>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60"/>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0"/>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0"/>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0"/>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0"/>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60"/>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60"/>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0"/>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0"/>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0"/>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0"/>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0"/>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0"/>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60"/>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60"/>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0"/>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0"/>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0"/>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4" name="Google Shape;10614;p60"/>
          <p:cNvGrpSpPr/>
          <p:nvPr/>
        </p:nvGrpSpPr>
        <p:grpSpPr>
          <a:xfrm>
            <a:off x="6687247" y="1819523"/>
            <a:ext cx="274812" cy="354781"/>
            <a:chOff x="6703522" y="1973098"/>
            <a:chExt cx="274812" cy="354781"/>
          </a:xfrm>
        </p:grpSpPr>
        <p:sp>
          <p:nvSpPr>
            <p:cNvPr id="10615" name="Google Shape;10615;p60"/>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0"/>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0"/>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60"/>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60"/>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0"/>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0"/>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60"/>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60"/>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0"/>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0"/>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0"/>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0"/>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0"/>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0"/>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60"/>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60"/>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0"/>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0"/>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0"/>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0"/>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0"/>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0"/>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60"/>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60"/>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0" name="Google Shape;10640;p60"/>
          <p:cNvGrpSpPr/>
          <p:nvPr/>
        </p:nvGrpSpPr>
        <p:grpSpPr>
          <a:xfrm>
            <a:off x="6237100" y="1819575"/>
            <a:ext cx="274812" cy="354728"/>
            <a:chOff x="6253375" y="1973150"/>
            <a:chExt cx="274812" cy="354728"/>
          </a:xfrm>
        </p:grpSpPr>
        <p:sp>
          <p:nvSpPr>
            <p:cNvPr id="10641" name="Google Shape;10641;p60"/>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0"/>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60"/>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60"/>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0"/>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0"/>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0"/>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0"/>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60"/>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60"/>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0"/>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0"/>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0"/>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0"/>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0"/>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60"/>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60"/>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0"/>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0"/>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0"/>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0"/>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0"/>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0"/>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60"/>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60"/>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0"/>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0"/>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0"/>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0"/>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0"/>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0"/>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60"/>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60"/>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0"/>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0"/>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0"/>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0"/>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0"/>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0"/>
          <p:cNvGrpSpPr/>
          <p:nvPr/>
        </p:nvGrpSpPr>
        <p:grpSpPr>
          <a:xfrm>
            <a:off x="5786221" y="1819575"/>
            <a:ext cx="275309" cy="354728"/>
            <a:chOff x="5802496" y="1973150"/>
            <a:chExt cx="275309" cy="354728"/>
          </a:xfrm>
        </p:grpSpPr>
        <p:sp>
          <p:nvSpPr>
            <p:cNvPr id="10680" name="Google Shape;10680;p60"/>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0"/>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0"/>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0"/>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60"/>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60"/>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0"/>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0"/>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0"/>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60"/>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60"/>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0"/>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0"/>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0"/>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0"/>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60"/>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60"/>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0"/>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0"/>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0"/>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0"/>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0"/>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0"/>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60"/>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60"/>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0"/>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6" name="Google Shape;10706;p60"/>
          <p:cNvGrpSpPr/>
          <p:nvPr/>
        </p:nvGrpSpPr>
        <p:grpSpPr>
          <a:xfrm>
            <a:off x="5336808" y="1819575"/>
            <a:ext cx="274576" cy="354728"/>
            <a:chOff x="5353083" y="1973150"/>
            <a:chExt cx="274576" cy="354728"/>
          </a:xfrm>
        </p:grpSpPr>
        <p:sp>
          <p:nvSpPr>
            <p:cNvPr id="10707" name="Google Shape;10707;p60"/>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0"/>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60"/>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60"/>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0"/>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0"/>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0"/>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0"/>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0"/>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60"/>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60"/>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0"/>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0"/>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0"/>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0"/>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0"/>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60"/>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60"/>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0"/>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0"/>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0"/>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60"/>
          <p:cNvGrpSpPr/>
          <p:nvPr/>
        </p:nvGrpSpPr>
        <p:grpSpPr>
          <a:xfrm>
            <a:off x="4886426" y="1819575"/>
            <a:ext cx="274812" cy="354728"/>
            <a:chOff x="4902701" y="1973150"/>
            <a:chExt cx="274812" cy="354728"/>
          </a:xfrm>
        </p:grpSpPr>
        <p:sp>
          <p:nvSpPr>
            <p:cNvPr id="10729" name="Google Shape;10729;p60"/>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0"/>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0"/>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0"/>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0"/>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0"/>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60"/>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60"/>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0"/>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0"/>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0"/>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60"/>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60"/>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0"/>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0"/>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0"/>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0"/>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60"/>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60"/>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0"/>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0"/>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0"/>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60"/>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60"/>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0"/>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60"/>
          <p:cNvGrpSpPr/>
          <p:nvPr/>
        </p:nvGrpSpPr>
        <p:grpSpPr>
          <a:xfrm>
            <a:off x="4886426" y="2726414"/>
            <a:ext cx="272560" cy="354676"/>
            <a:chOff x="4902701" y="2879989"/>
            <a:chExt cx="272560" cy="354676"/>
          </a:xfrm>
        </p:grpSpPr>
        <p:sp>
          <p:nvSpPr>
            <p:cNvPr id="10755" name="Google Shape;10755;p60"/>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0"/>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60"/>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60"/>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0"/>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0"/>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0"/>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0"/>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0"/>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0"/>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60"/>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60"/>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0"/>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0"/>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0"/>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0"/>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60"/>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60"/>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0"/>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0"/>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0"/>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60"/>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60"/>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0"/>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60"/>
          <p:cNvGrpSpPr/>
          <p:nvPr/>
        </p:nvGrpSpPr>
        <p:grpSpPr>
          <a:xfrm>
            <a:off x="5787713" y="4114507"/>
            <a:ext cx="274550" cy="354728"/>
            <a:chOff x="5803988" y="4268082"/>
            <a:chExt cx="274550" cy="354728"/>
          </a:xfrm>
        </p:grpSpPr>
        <p:sp>
          <p:nvSpPr>
            <p:cNvPr id="10780" name="Google Shape;10780;p60"/>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0"/>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60"/>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60"/>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0"/>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0"/>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0"/>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0"/>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60"/>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60"/>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0"/>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0"/>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0"/>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0"/>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60"/>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60"/>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0"/>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0"/>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60"/>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60"/>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0"/>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0"/>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2" name="Google Shape;10802;p60"/>
          <p:cNvGrpSpPr/>
          <p:nvPr/>
        </p:nvGrpSpPr>
        <p:grpSpPr>
          <a:xfrm>
            <a:off x="5336074" y="4114507"/>
            <a:ext cx="274550" cy="354728"/>
            <a:chOff x="5352349" y="4268082"/>
            <a:chExt cx="274550" cy="354728"/>
          </a:xfrm>
        </p:grpSpPr>
        <p:sp>
          <p:nvSpPr>
            <p:cNvPr id="10803" name="Google Shape;10803;p60"/>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60"/>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0"/>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0"/>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0"/>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0"/>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0"/>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60"/>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60"/>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0"/>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60"/>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60"/>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0"/>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0"/>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0"/>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0"/>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0"/>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60"/>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60"/>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0"/>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0"/>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0"/>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60"/>
          <p:cNvGrpSpPr/>
          <p:nvPr/>
        </p:nvGrpSpPr>
        <p:grpSpPr>
          <a:xfrm>
            <a:off x="7590551" y="2265715"/>
            <a:ext cx="274550" cy="354728"/>
            <a:chOff x="7606826" y="2419290"/>
            <a:chExt cx="274550" cy="354728"/>
          </a:xfrm>
        </p:grpSpPr>
        <p:sp>
          <p:nvSpPr>
            <p:cNvPr id="10826" name="Google Shape;10826;p6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6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6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6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6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1" name="Google Shape;10841;p60"/>
          <p:cNvGrpSpPr/>
          <p:nvPr/>
        </p:nvGrpSpPr>
        <p:grpSpPr>
          <a:xfrm>
            <a:off x="7139907" y="2265715"/>
            <a:ext cx="274550" cy="354728"/>
            <a:chOff x="7156182" y="2419290"/>
            <a:chExt cx="274550" cy="354728"/>
          </a:xfrm>
        </p:grpSpPr>
        <p:sp>
          <p:nvSpPr>
            <p:cNvPr id="10842" name="Google Shape;10842;p60"/>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0"/>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0"/>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0"/>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0"/>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60"/>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60"/>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0"/>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0"/>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0"/>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0"/>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0"/>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0"/>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0"/>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0"/>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7" name="Google Shape;10857;p60"/>
          <p:cNvGrpSpPr/>
          <p:nvPr/>
        </p:nvGrpSpPr>
        <p:grpSpPr>
          <a:xfrm>
            <a:off x="6689001" y="2265715"/>
            <a:ext cx="274812" cy="354728"/>
            <a:chOff x="6705276" y="2419290"/>
            <a:chExt cx="274812" cy="354728"/>
          </a:xfrm>
        </p:grpSpPr>
        <p:sp>
          <p:nvSpPr>
            <p:cNvPr id="10858" name="Google Shape;10858;p60"/>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0"/>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0"/>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0"/>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0"/>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0"/>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0"/>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0"/>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0"/>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0"/>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0"/>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0"/>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0"/>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60"/>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60"/>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0"/>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0"/>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0"/>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0"/>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60"/>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60"/>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0"/>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0"/>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60"/>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60"/>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0"/>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0"/>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0"/>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6" name="Google Shape;10886;p60"/>
          <p:cNvGrpSpPr/>
          <p:nvPr/>
        </p:nvGrpSpPr>
        <p:grpSpPr>
          <a:xfrm>
            <a:off x="4886661" y="2265715"/>
            <a:ext cx="274576" cy="354728"/>
            <a:chOff x="4902936" y="2419290"/>
            <a:chExt cx="274576" cy="354728"/>
          </a:xfrm>
        </p:grpSpPr>
        <p:sp>
          <p:nvSpPr>
            <p:cNvPr id="10887" name="Google Shape;10887;p60"/>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0"/>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0"/>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60"/>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60"/>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0"/>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0"/>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0"/>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0"/>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0"/>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0"/>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0"/>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60"/>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60"/>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0"/>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0"/>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0"/>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0"/>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0"/>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0"/>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7" name="Google Shape;10907;p60"/>
          <p:cNvGrpSpPr/>
          <p:nvPr/>
        </p:nvGrpSpPr>
        <p:grpSpPr>
          <a:xfrm>
            <a:off x="7591781" y="3192219"/>
            <a:ext cx="270334" cy="354754"/>
            <a:chOff x="7608056" y="3345794"/>
            <a:chExt cx="270334" cy="354754"/>
          </a:xfrm>
        </p:grpSpPr>
        <p:sp>
          <p:nvSpPr>
            <p:cNvPr id="10908" name="Google Shape;10908;p60"/>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60"/>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0"/>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0"/>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0"/>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0"/>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0"/>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0"/>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0"/>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0"/>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0"/>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60"/>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60"/>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0"/>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0"/>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0"/>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0"/>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0"/>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60"/>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60"/>
          <p:cNvGrpSpPr/>
          <p:nvPr/>
        </p:nvGrpSpPr>
        <p:grpSpPr>
          <a:xfrm>
            <a:off x="6696490" y="4114507"/>
            <a:ext cx="263316" cy="354728"/>
            <a:chOff x="6712765" y="4268082"/>
            <a:chExt cx="263316" cy="354728"/>
          </a:xfrm>
        </p:grpSpPr>
        <p:sp>
          <p:nvSpPr>
            <p:cNvPr id="10928" name="Google Shape;10928;p60"/>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0"/>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0"/>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0"/>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0"/>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60"/>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60"/>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0"/>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0"/>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0"/>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0"/>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60"/>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60"/>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0"/>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0"/>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0"/>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60"/>
          <p:cNvGrpSpPr/>
          <p:nvPr/>
        </p:nvGrpSpPr>
        <p:grpSpPr>
          <a:xfrm>
            <a:off x="5343066" y="2265584"/>
            <a:ext cx="262819" cy="354859"/>
            <a:chOff x="5359341" y="2419159"/>
            <a:chExt cx="262819" cy="354859"/>
          </a:xfrm>
        </p:grpSpPr>
        <p:sp>
          <p:nvSpPr>
            <p:cNvPr id="10945" name="Google Shape;10945;p60"/>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60"/>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0"/>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0"/>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0"/>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60"/>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60"/>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0"/>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0"/>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0"/>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0"/>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0"/>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60"/>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60"/>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0"/>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0"/>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0"/>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0"/>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60"/>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60"/>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0"/>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6" name="Google Shape;10966;p60"/>
          <p:cNvGrpSpPr/>
          <p:nvPr/>
        </p:nvGrpSpPr>
        <p:grpSpPr>
          <a:xfrm>
            <a:off x="6693007" y="3636631"/>
            <a:ext cx="263316" cy="354493"/>
            <a:chOff x="6709282" y="3790206"/>
            <a:chExt cx="263316" cy="354493"/>
          </a:xfrm>
        </p:grpSpPr>
        <p:sp>
          <p:nvSpPr>
            <p:cNvPr id="10967" name="Google Shape;10967;p60"/>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0"/>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0"/>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0"/>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0"/>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0"/>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0"/>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0"/>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60"/>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60"/>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0"/>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0"/>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0"/>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0"/>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0"/>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0"/>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60"/>
          <p:cNvGrpSpPr/>
          <p:nvPr/>
        </p:nvGrpSpPr>
        <p:grpSpPr>
          <a:xfrm>
            <a:off x="6244354" y="2265715"/>
            <a:ext cx="263055" cy="354493"/>
            <a:chOff x="6260629" y="2419290"/>
            <a:chExt cx="263055" cy="354493"/>
          </a:xfrm>
        </p:grpSpPr>
        <p:sp>
          <p:nvSpPr>
            <p:cNvPr id="10984" name="Google Shape;10984;p60"/>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60"/>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0"/>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0"/>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0"/>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0"/>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0"/>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0"/>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0"/>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0"/>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60"/>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60"/>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60"/>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0"/>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0"/>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60"/>
          <p:cNvGrpSpPr/>
          <p:nvPr/>
        </p:nvGrpSpPr>
        <p:grpSpPr>
          <a:xfrm>
            <a:off x="6244589" y="2726336"/>
            <a:ext cx="263343" cy="354754"/>
            <a:chOff x="6260864" y="2879911"/>
            <a:chExt cx="263343" cy="354754"/>
          </a:xfrm>
        </p:grpSpPr>
        <p:sp>
          <p:nvSpPr>
            <p:cNvPr id="11000" name="Google Shape;11000;p60"/>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60"/>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60"/>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0"/>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0"/>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0"/>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0"/>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0"/>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0"/>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0"/>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60"/>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60"/>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0"/>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0"/>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0"/>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0"/>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60"/>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60"/>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60"/>
          <p:cNvGrpSpPr/>
          <p:nvPr/>
        </p:nvGrpSpPr>
        <p:grpSpPr>
          <a:xfrm>
            <a:off x="8046693" y="2265715"/>
            <a:ext cx="263316" cy="354728"/>
            <a:chOff x="8062968" y="2419290"/>
            <a:chExt cx="263316" cy="354728"/>
          </a:xfrm>
        </p:grpSpPr>
        <p:sp>
          <p:nvSpPr>
            <p:cNvPr id="11019" name="Google Shape;11019;p6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6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6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6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6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60"/>
          <p:cNvGrpSpPr/>
          <p:nvPr/>
        </p:nvGrpSpPr>
        <p:grpSpPr>
          <a:xfrm>
            <a:off x="5793448" y="2265715"/>
            <a:ext cx="263316" cy="354728"/>
            <a:chOff x="5809723" y="2419290"/>
            <a:chExt cx="263316" cy="354728"/>
          </a:xfrm>
        </p:grpSpPr>
        <p:sp>
          <p:nvSpPr>
            <p:cNvPr id="11037" name="Google Shape;11037;p60"/>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0"/>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0"/>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0"/>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60"/>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60"/>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0"/>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0"/>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0"/>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0"/>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0"/>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0"/>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0"/>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60"/>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60"/>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0"/>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0"/>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4" name="Google Shape;11054;p60"/>
          <p:cNvGrpSpPr/>
          <p:nvPr/>
        </p:nvGrpSpPr>
        <p:grpSpPr>
          <a:xfrm>
            <a:off x="7590551" y="1349424"/>
            <a:ext cx="263552" cy="354754"/>
            <a:chOff x="7606826" y="1502999"/>
            <a:chExt cx="263552" cy="354754"/>
          </a:xfrm>
        </p:grpSpPr>
        <p:sp>
          <p:nvSpPr>
            <p:cNvPr id="11055" name="Google Shape;11055;p60"/>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0"/>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0"/>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60"/>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60"/>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0"/>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0"/>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0"/>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0"/>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0"/>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60"/>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60"/>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0"/>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0"/>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0"/>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0"/>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60"/>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60"/>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3" name="Google Shape;11073;p60"/>
          <p:cNvGrpSpPr/>
          <p:nvPr/>
        </p:nvGrpSpPr>
        <p:grpSpPr>
          <a:xfrm>
            <a:off x="8044180" y="3636500"/>
            <a:ext cx="264076" cy="354623"/>
            <a:chOff x="8060455" y="3790075"/>
            <a:chExt cx="264076" cy="354623"/>
          </a:xfrm>
        </p:grpSpPr>
        <p:sp>
          <p:nvSpPr>
            <p:cNvPr id="11074" name="Google Shape;11074;p60"/>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0"/>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0"/>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0"/>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60"/>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60"/>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0"/>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0"/>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0"/>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0"/>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0"/>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0"/>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0"/>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60"/>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60"/>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0"/>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0"/>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0"/>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60"/>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60"/>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0"/>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0"/>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0"/>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7" name="Google Shape;11097;p60"/>
          <p:cNvGrpSpPr/>
          <p:nvPr/>
        </p:nvGrpSpPr>
        <p:grpSpPr>
          <a:xfrm>
            <a:off x="7598275" y="2726336"/>
            <a:ext cx="263316" cy="354754"/>
            <a:chOff x="7614550" y="2879911"/>
            <a:chExt cx="263316" cy="354754"/>
          </a:xfrm>
        </p:grpSpPr>
        <p:sp>
          <p:nvSpPr>
            <p:cNvPr id="11098" name="Google Shape;11098;p60"/>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60"/>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0"/>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0"/>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0"/>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0"/>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60"/>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60"/>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0"/>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0"/>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0"/>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0"/>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0"/>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0"/>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60"/>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60"/>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0"/>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0"/>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0"/>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60"/>
          <p:cNvGrpSpPr/>
          <p:nvPr/>
        </p:nvGrpSpPr>
        <p:grpSpPr>
          <a:xfrm>
            <a:off x="4884409" y="4114612"/>
            <a:ext cx="274576" cy="354623"/>
            <a:chOff x="4900684" y="4268187"/>
            <a:chExt cx="274576" cy="354623"/>
          </a:xfrm>
        </p:grpSpPr>
        <p:sp>
          <p:nvSpPr>
            <p:cNvPr id="11118" name="Google Shape;11118;p60"/>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0"/>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0"/>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60"/>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60"/>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0"/>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0"/>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0"/>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0"/>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0"/>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0"/>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0"/>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60"/>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60"/>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0"/>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60"/>
          <p:cNvGrpSpPr/>
          <p:nvPr/>
        </p:nvGrpSpPr>
        <p:grpSpPr>
          <a:xfrm>
            <a:off x="7145379" y="3192219"/>
            <a:ext cx="263343" cy="354754"/>
            <a:chOff x="7161654" y="3345794"/>
            <a:chExt cx="263343" cy="354754"/>
          </a:xfrm>
        </p:grpSpPr>
        <p:sp>
          <p:nvSpPr>
            <p:cNvPr id="11134" name="Google Shape;11134;p60"/>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60"/>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0"/>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0"/>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0"/>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60"/>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60"/>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0"/>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0"/>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0"/>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0"/>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0"/>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60"/>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60"/>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0"/>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0"/>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0"/>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0"/>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0"/>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3" name="Google Shape;11153;p60"/>
          <p:cNvGrpSpPr/>
          <p:nvPr/>
        </p:nvGrpSpPr>
        <p:grpSpPr>
          <a:xfrm>
            <a:off x="6695495" y="3192219"/>
            <a:ext cx="263081" cy="354754"/>
            <a:chOff x="6711770" y="3345794"/>
            <a:chExt cx="263081" cy="354754"/>
          </a:xfrm>
        </p:grpSpPr>
        <p:sp>
          <p:nvSpPr>
            <p:cNvPr id="11154" name="Google Shape;11154;p60"/>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60"/>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0"/>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0"/>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0"/>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0"/>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0"/>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0"/>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60"/>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60"/>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0"/>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0"/>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0"/>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0"/>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0"/>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60"/>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60"/>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1" name="Google Shape;11171;p60"/>
          <p:cNvGrpSpPr/>
          <p:nvPr/>
        </p:nvGrpSpPr>
        <p:grpSpPr>
          <a:xfrm>
            <a:off x="7147134" y="2726676"/>
            <a:ext cx="263316" cy="354414"/>
            <a:chOff x="7163409" y="2880251"/>
            <a:chExt cx="263316" cy="354414"/>
          </a:xfrm>
        </p:grpSpPr>
        <p:sp>
          <p:nvSpPr>
            <p:cNvPr id="11172" name="Google Shape;11172;p60"/>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0"/>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0"/>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0"/>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0"/>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0"/>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0"/>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0"/>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0"/>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0"/>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0"/>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0"/>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4" name="Google Shape;11184;p60"/>
          <p:cNvGrpSpPr/>
          <p:nvPr/>
        </p:nvGrpSpPr>
        <p:grpSpPr>
          <a:xfrm>
            <a:off x="6695757" y="2726597"/>
            <a:ext cx="263316" cy="354493"/>
            <a:chOff x="6712032" y="2880172"/>
            <a:chExt cx="263316" cy="354493"/>
          </a:xfrm>
        </p:grpSpPr>
        <p:sp>
          <p:nvSpPr>
            <p:cNvPr id="11185" name="Google Shape;11185;p60"/>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0"/>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0"/>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0"/>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0"/>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0"/>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0"/>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0"/>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0"/>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0"/>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0"/>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0"/>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0"/>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0"/>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0"/>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0"/>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0"/>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0"/>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0"/>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0"/>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0"/>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60"/>
          <p:cNvGrpSpPr/>
          <p:nvPr/>
        </p:nvGrpSpPr>
        <p:grpSpPr>
          <a:xfrm>
            <a:off x="6245349" y="3192219"/>
            <a:ext cx="263316" cy="354754"/>
            <a:chOff x="6261624" y="3345794"/>
            <a:chExt cx="263316" cy="354754"/>
          </a:xfrm>
        </p:grpSpPr>
        <p:sp>
          <p:nvSpPr>
            <p:cNvPr id="11207" name="Google Shape;11207;p60"/>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0"/>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0"/>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0"/>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0"/>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0"/>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0"/>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0"/>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0"/>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0"/>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0"/>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0"/>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0"/>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0"/>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0"/>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0"/>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0"/>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0"/>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0"/>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0"/>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0"/>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0"/>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0"/>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0"/>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0"/>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0"/>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0"/>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0"/>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35" name="Google Shape;11235;p60"/>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36" name="Google Shape;11236;p60"/>
          <p:cNvGrpSpPr/>
          <p:nvPr/>
        </p:nvGrpSpPr>
        <p:grpSpPr>
          <a:xfrm>
            <a:off x="5795464" y="3192219"/>
            <a:ext cx="263316" cy="354754"/>
            <a:chOff x="5811739" y="3345794"/>
            <a:chExt cx="263316" cy="354754"/>
          </a:xfrm>
        </p:grpSpPr>
        <p:sp>
          <p:nvSpPr>
            <p:cNvPr id="11237" name="Google Shape;11237;p60"/>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0"/>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0"/>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0"/>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0"/>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0"/>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0"/>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0"/>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0"/>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0"/>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0"/>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0"/>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0"/>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0"/>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0"/>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0"/>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0"/>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0"/>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0"/>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0"/>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0"/>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60"/>
          <p:cNvGrpSpPr/>
          <p:nvPr/>
        </p:nvGrpSpPr>
        <p:grpSpPr>
          <a:xfrm>
            <a:off x="5347543" y="3192219"/>
            <a:ext cx="259074" cy="354493"/>
            <a:chOff x="5363818" y="3345794"/>
            <a:chExt cx="259074" cy="354493"/>
          </a:xfrm>
        </p:grpSpPr>
        <p:sp>
          <p:nvSpPr>
            <p:cNvPr id="11259" name="Google Shape;11259;p60"/>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0"/>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0"/>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0"/>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0"/>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0"/>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0"/>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0"/>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0"/>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0"/>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0"/>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0"/>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0"/>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0"/>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0"/>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0"/>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0"/>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0"/>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0"/>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0"/>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0"/>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0"/>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0"/>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0"/>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0"/>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4" name="Google Shape;11284;p60"/>
          <p:cNvGrpSpPr/>
          <p:nvPr/>
        </p:nvGrpSpPr>
        <p:grpSpPr>
          <a:xfrm>
            <a:off x="4896664" y="3192088"/>
            <a:ext cx="261326" cy="354885"/>
            <a:chOff x="4912939" y="3345663"/>
            <a:chExt cx="261326" cy="354885"/>
          </a:xfrm>
        </p:grpSpPr>
        <p:sp>
          <p:nvSpPr>
            <p:cNvPr id="11285" name="Google Shape;11285;p60"/>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0"/>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0"/>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0"/>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0"/>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0"/>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0"/>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0"/>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0"/>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0"/>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0"/>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0"/>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0"/>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0"/>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0"/>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0"/>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0"/>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0"/>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0"/>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0"/>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0"/>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6" name="Google Shape;11306;p60"/>
          <p:cNvGrpSpPr/>
          <p:nvPr/>
        </p:nvGrpSpPr>
        <p:grpSpPr>
          <a:xfrm>
            <a:off x="5793448" y="2726336"/>
            <a:ext cx="263081" cy="355016"/>
            <a:chOff x="5809723" y="2879911"/>
            <a:chExt cx="263081" cy="355016"/>
          </a:xfrm>
        </p:grpSpPr>
        <p:sp>
          <p:nvSpPr>
            <p:cNvPr id="11307" name="Google Shape;11307;p60"/>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0"/>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0"/>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0"/>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0"/>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0"/>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0"/>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0"/>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0"/>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0"/>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0"/>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0"/>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0"/>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0"/>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0"/>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0"/>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0"/>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0"/>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0"/>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0"/>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0"/>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0"/>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9" name="Google Shape;11329;p60"/>
          <p:cNvGrpSpPr/>
          <p:nvPr/>
        </p:nvGrpSpPr>
        <p:grpSpPr>
          <a:xfrm>
            <a:off x="7599794" y="4114481"/>
            <a:ext cx="263316" cy="354754"/>
            <a:chOff x="7616069" y="4268056"/>
            <a:chExt cx="263316" cy="354754"/>
          </a:xfrm>
        </p:grpSpPr>
        <p:sp>
          <p:nvSpPr>
            <p:cNvPr id="11330" name="Google Shape;11330;p60"/>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0"/>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0"/>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0"/>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0"/>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0"/>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0"/>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0"/>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0"/>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0"/>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0"/>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0"/>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0"/>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0"/>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0"/>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0"/>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0"/>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0"/>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0"/>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0"/>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0"/>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0"/>
          <p:cNvGrpSpPr/>
          <p:nvPr/>
        </p:nvGrpSpPr>
        <p:grpSpPr>
          <a:xfrm>
            <a:off x="7148129" y="4114743"/>
            <a:ext cx="263316" cy="354493"/>
            <a:chOff x="7164404" y="4268318"/>
            <a:chExt cx="263316" cy="354493"/>
          </a:xfrm>
        </p:grpSpPr>
        <p:sp>
          <p:nvSpPr>
            <p:cNvPr id="11352" name="Google Shape;11352;p60"/>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0"/>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0"/>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0"/>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0"/>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0"/>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0"/>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0"/>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0"/>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0"/>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0"/>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0"/>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0"/>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0"/>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0"/>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0"/>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8" name="Google Shape;11368;p60"/>
          <p:cNvGrpSpPr/>
          <p:nvPr/>
        </p:nvGrpSpPr>
        <p:grpSpPr>
          <a:xfrm>
            <a:off x="5342071" y="2726336"/>
            <a:ext cx="263316" cy="354754"/>
            <a:chOff x="5358346" y="2879911"/>
            <a:chExt cx="263316" cy="354754"/>
          </a:xfrm>
        </p:grpSpPr>
        <p:sp>
          <p:nvSpPr>
            <p:cNvPr id="11369" name="Google Shape;11369;p60"/>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0"/>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0"/>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0"/>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0"/>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0"/>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0"/>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0"/>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0"/>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0"/>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0"/>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0"/>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0"/>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0"/>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0"/>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0"/>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0"/>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0"/>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0"/>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0"/>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0"/>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0" name="Google Shape;11390;p60"/>
          <p:cNvGrpSpPr/>
          <p:nvPr/>
        </p:nvGrpSpPr>
        <p:grpSpPr>
          <a:xfrm>
            <a:off x="8045175" y="3192167"/>
            <a:ext cx="263316" cy="354807"/>
            <a:chOff x="8061450" y="3345742"/>
            <a:chExt cx="263316" cy="354807"/>
          </a:xfrm>
        </p:grpSpPr>
        <p:sp>
          <p:nvSpPr>
            <p:cNvPr id="11391" name="Google Shape;11391;p60"/>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0"/>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0"/>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0"/>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0"/>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0"/>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0"/>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0"/>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0"/>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0"/>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0"/>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0"/>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0"/>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0"/>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0"/>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0"/>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7" name="Google Shape;11407;p60"/>
          <p:cNvGrpSpPr/>
          <p:nvPr/>
        </p:nvGrpSpPr>
        <p:grpSpPr>
          <a:xfrm>
            <a:off x="8049678" y="2726336"/>
            <a:ext cx="263081" cy="354754"/>
            <a:chOff x="8065953" y="2879911"/>
            <a:chExt cx="263081" cy="354754"/>
          </a:xfrm>
        </p:grpSpPr>
        <p:sp>
          <p:nvSpPr>
            <p:cNvPr id="11408" name="Google Shape;11408;p60"/>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0"/>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0"/>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0"/>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0"/>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0"/>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0"/>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0"/>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0"/>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0"/>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0"/>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0"/>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0"/>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0"/>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0"/>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0"/>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4" name="Google Shape;11424;p60"/>
          <p:cNvGrpSpPr/>
          <p:nvPr/>
        </p:nvGrpSpPr>
        <p:grpSpPr>
          <a:xfrm>
            <a:off x="8047924" y="4114743"/>
            <a:ext cx="270308" cy="354493"/>
            <a:chOff x="8064199" y="4268318"/>
            <a:chExt cx="270308" cy="354493"/>
          </a:xfrm>
        </p:grpSpPr>
        <p:sp>
          <p:nvSpPr>
            <p:cNvPr id="11425" name="Google Shape;11425;p60"/>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0"/>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0"/>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0"/>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0"/>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0"/>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0"/>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0"/>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0"/>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0"/>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0"/>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0"/>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0"/>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0"/>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0"/>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0"/>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0"/>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0"/>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3" name="Google Shape;11443;p60"/>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1444" name="Google Shape;11444;p60"/>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448" name="Shape 11448"/>
        <p:cNvGrpSpPr/>
        <p:nvPr/>
      </p:nvGrpSpPr>
      <p:grpSpPr>
        <a:xfrm>
          <a:off x="0" y="0"/>
          <a:ext cx="0" cy="0"/>
          <a:chOff x="0" y="0"/>
          <a:chExt cx="0" cy="0"/>
        </a:xfrm>
      </p:grpSpPr>
      <p:grpSp>
        <p:nvGrpSpPr>
          <p:cNvPr id="11449" name="Google Shape;11449;p61"/>
          <p:cNvGrpSpPr/>
          <p:nvPr/>
        </p:nvGrpSpPr>
        <p:grpSpPr>
          <a:xfrm>
            <a:off x="3507933" y="3164345"/>
            <a:ext cx="381482" cy="366926"/>
            <a:chOff x="3511608" y="3348218"/>
            <a:chExt cx="381482" cy="366926"/>
          </a:xfrm>
        </p:grpSpPr>
        <p:sp>
          <p:nvSpPr>
            <p:cNvPr id="11450" name="Google Shape;11450;p61"/>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1"/>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1"/>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1"/>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1"/>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1"/>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61"/>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61"/>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1"/>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1"/>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1"/>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1"/>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1"/>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1"/>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4" name="Google Shape;11464;p61"/>
          <p:cNvGrpSpPr/>
          <p:nvPr/>
        </p:nvGrpSpPr>
        <p:grpSpPr>
          <a:xfrm>
            <a:off x="1846141" y="3623467"/>
            <a:ext cx="163616" cy="366665"/>
            <a:chOff x="1849816" y="3807339"/>
            <a:chExt cx="163616" cy="366665"/>
          </a:xfrm>
        </p:grpSpPr>
        <p:sp>
          <p:nvSpPr>
            <p:cNvPr id="11465" name="Google Shape;11465;p61"/>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1"/>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1"/>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1"/>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1"/>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1"/>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1"/>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1"/>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1"/>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1"/>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1"/>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1"/>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1"/>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1"/>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9" name="Google Shape;11479;p61"/>
          <p:cNvGrpSpPr/>
          <p:nvPr/>
        </p:nvGrpSpPr>
        <p:grpSpPr>
          <a:xfrm>
            <a:off x="2271082" y="3623441"/>
            <a:ext cx="202292" cy="366430"/>
            <a:chOff x="2274757" y="3807313"/>
            <a:chExt cx="202292" cy="366430"/>
          </a:xfrm>
        </p:grpSpPr>
        <p:sp>
          <p:nvSpPr>
            <p:cNvPr id="11480" name="Google Shape;11480;p61"/>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1"/>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1"/>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1"/>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1"/>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1"/>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1"/>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1"/>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1"/>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1"/>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0" name="Google Shape;11490;p61"/>
          <p:cNvGrpSpPr/>
          <p:nvPr/>
        </p:nvGrpSpPr>
        <p:grpSpPr>
          <a:xfrm>
            <a:off x="3969041" y="3164345"/>
            <a:ext cx="366404" cy="366665"/>
            <a:chOff x="3972716" y="3348218"/>
            <a:chExt cx="366404" cy="366665"/>
          </a:xfrm>
        </p:grpSpPr>
        <p:sp>
          <p:nvSpPr>
            <p:cNvPr id="11491" name="Google Shape;11491;p61"/>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1"/>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61"/>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1"/>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61"/>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61"/>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1"/>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1"/>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1"/>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1"/>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1"/>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1"/>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3" name="Google Shape;11503;p61"/>
          <p:cNvGrpSpPr/>
          <p:nvPr/>
        </p:nvGrpSpPr>
        <p:grpSpPr>
          <a:xfrm>
            <a:off x="862853" y="3164476"/>
            <a:ext cx="317405" cy="366534"/>
            <a:chOff x="866528" y="3348348"/>
            <a:chExt cx="317405" cy="366534"/>
          </a:xfrm>
        </p:grpSpPr>
        <p:sp>
          <p:nvSpPr>
            <p:cNvPr id="11504" name="Google Shape;11504;p61"/>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61"/>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61"/>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1"/>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61"/>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61"/>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1"/>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1"/>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61"/>
          <p:cNvGrpSpPr/>
          <p:nvPr/>
        </p:nvGrpSpPr>
        <p:grpSpPr>
          <a:xfrm>
            <a:off x="1313143" y="3164423"/>
            <a:ext cx="310872" cy="366848"/>
            <a:chOff x="1316818" y="3348296"/>
            <a:chExt cx="310872" cy="366848"/>
          </a:xfrm>
        </p:grpSpPr>
        <p:sp>
          <p:nvSpPr>
            <p:cNvPr id="11513" name="Google Shape;11513;p61"/>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61"/>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1"/>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1"/>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61"/>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61"/>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1"/>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61"/>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61"/>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1"/>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1"/>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1"/>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1"/>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1"/>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1"/>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1"/>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1"/>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1"/>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61"/>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61"/>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1"/>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1"/>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1"/>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1"/>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7" name="Google Shape;11537;p61"/>
          <p:cNvGrpSpPr/>
          <p:nvPr/>
        </p:nvGrpSpPr>
        <p:grpSpPr>
          <a:xfrm>
            <a:off x="3101573" y="3164371"/>
            <a:ext cx="305620" cy="366430"/>
            <a:chOff x="3105248" y="3348244"/>
            <a:chExt cx="305620" cy="366430"/>
          </a:xfrm>
        </p:grpSpPr>
        <p:sp>
          <p:nvSpPr>
            <p:cNvPr id="11538" name="Google Shape;11538;p61"/>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1"/>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1"/>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1"/>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1"/>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1"/>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1"/>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5" name="Google Shape;11545;p61"/>
          <p:cNvGrpSpPr/>
          <p:nvPr/>
        </p:nvGrpSpPr>
        <p:grpSpPr>
          <a:xfrm>
            <a:off x="2658313" y="3164345"/>
            <a:ext cx="304078" cy="366665"/>
            <a:chOff x="2661988" y="3348218"/>
            <a:chExt cx="304078" cy="366665"/>
          </a:xfrm>
        </p:grpSpPr>
        <p:sp>
          <p:nvSpPr>
            <p:cNvPr id="11546" name="Google Shape;11546;p61"/>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1"/>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1"/>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1"/>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1"/>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1"/>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1"/>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1"/>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1"/>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1"/>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1"/>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1"/>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1"/>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1"/>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1"/>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1"/>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1"/>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1"/>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1"/>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61"/>
          <p:cNvGrpSpPr/>
          <p:nvPr/>
        </p:nvGrpSpPr>
        <p:grpSpPr>
          <a:xfrm>
            <a:off x="2209252" y="3165024"/>
            <a:ext cx="307606" cy="366482"/>
            <a:chOff x="2212927" y="3348897"/>
            <a:chExt cx="307606" cy="366482"/>
          </a:xfrm>
        </p:grpSpPr>
        <p:sp>
          <p:nvSpPr>
            <p:cNvPr id="11566" name="Google Shape;11566;p61"/>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1"/>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1"/>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1"/>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61"/>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1"/>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1"/>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1"/>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1"/>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1"/>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61"/>
          <p:cNvGrpSpPr/>
          <p:nvPr/>
        </p:nvGrpSpPr>
        <p:grpSpPr>
          <a:xfrm>
            <a:off x="1760714" y="3164345"/>
            <a:ext cx="310114" cy="366665"/>
            <a:chOff x="1764389" y="3348218"/>
            <a:chExt cx="310114" cy="366665"/>
          </a:xfrm>
        </p:grpSpPr>
        <p:sp>
          <p:nvSpPr>
            <p:cNvPr id="11577" name="Google Shape;11577;p61"/>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1"/>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1"/>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1"/>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1"/>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1"/>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1"/>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1"/>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1"/>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1"/>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1"/>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1"/>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1"/>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1"/>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1"/>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1"/>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1"/>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1"/>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1"/>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1"/>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61"/>
          <p:cNvGrpSpPr/>
          <p:nvPr/>
        </p:nvGrpSpPr>
        <p:grpSpPr>
          <a:xfrm>
            <a:off x="2773897" y="3623415"/>
            <a:ext cx="81716" cy="366717"/>
            <a:chOff x="2777572" y="3807287"/>
            <a:chExt cx="81716" cy="366717"/>
          </a:xfrm>
        </p:grpSpPr>
        <p:sp>
          <p:nvSpPr>
            <p:cNvPr id="11598" name="Google Shape;11598;p61"/>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1"/>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1"/>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1"/>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1"/>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1"/>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1"/>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1"/>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1"/>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1"/>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1"/>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61"/>
          <p:cNvGrpSpPr/>
          <p:nvPr/>
        </p:nvGrpSpPr>
        <p:grpSpPr>
          <a:xfrm>
            <a:off x="3930339" y="4145908"/>
            <a:ext cx="366665" cy="256334"/>
            <a:chOff x="3934014" y="4329780"/>
            <a:chExt cx="366665" cy="256334"/>
          </a:xfrm>
        </p:grpSpPr>
        <p:sp>
          <p:nvSpPr>
            <p:cNvPr id="11610" name="Google Shape;11610;p61"/>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1"/>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1"/>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1"/>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1"/>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1"/>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1"/>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1"/>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1"/>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1"/>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1"/>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1"/>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1"/>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61"/>
          <p:cNvGrpSpPr/>
          <p:nvPr/>
        </p:nvGrpSpPr>
        <p:grpSpPr>
          <a:xfrm>
            <a:off x="943995" y="3623467"/>
            <a:ext cx="194295" cy="366404"/>
            <a:chOff x="947670" y="3807339"/>
            <a:chExt cx="194295" cy="366404"/>
          </a:xfrm>
        </p:grpSpPr>
        <p:sp>
          <p:nvSpPr>
            <p:cNvPr id="11624" name="Google Shape;11624;p61"/>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1"/>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1"/>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1"/>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1"/>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1"/>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1"/>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1"/>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1"/>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1"/>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61"/>
          <p:cNvGrpSpPr/>
          <p:nvPr/>
        </p:nvGrpSpPr>
        <p:grpSpPr>
          <a:xfrm>
            <a:off x="3416704" y="4102685"/>
            <a:ext cx="368939" cy="342283"/>
            <a:chOff x="3420379" y="4286557"/>
            <a:chExt cx="368939" cy="342283"/>
          </a:xfrm>
        </p:grpSpPr>
        <p:sp>
          <p:nvSpPr>
            <p:cNvPr id="11635" name="Google Shape;11635;p61"/>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1"/>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1"/>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1"/>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1"/>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1"/>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1"/>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1"/>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1"/>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1"/>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1"/>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1"/>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1"/>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1"/>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1"/>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1"/>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61"/>
          <p:cNvGrpSpPr/>
          <p:nvPr/>
        </p:nvGrpSpPr>
        <p:grpSpPr>
          <a:xfrm>
            <a:off x="3961515" y="3658380"/>
            <a:ext cx="369801" cy="296813"/>
            <a:chOff x="3965190" y="3842252"/>
            <a:chExt cx="369801" cy="296813"/>
          </a:xfrm>
        </p:grpSpPr>
        <p:sp>
          <p:nvSpPr>
            <p:cNvPr id="11652" name="Google Shape;11652;p61"/>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1"/>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1"/>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1"/>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1"/>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1"/>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1"/>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1"/>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1"/>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1"/>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1"/>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1"/>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1"/>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1"/>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1"/>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1"/>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1"/>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1"/>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1"/>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1"/>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1"/>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61"/>
          <p:cNvGrpSpPr/>
          <p:nvPr/>
        </p:nvGrpSpPr>
        <p:grpSpPr>
          <a:xfrm>
            <a:off x="3502915" y="3649939"/>
            <a:ext cx="396796" cy="313407"/>
            <a:chOff x="3506590" y="3833812"/>
            <a:chExt cx="396796" cy="313407"/>
          </a:xfrm>
        </p:grpSpPr>
        <p:sp>
          <p:nvSpPr>
            <p:cNvPr id="11674" name="Google Shape;11674;p61"/>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1"/>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1"/>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7" name="Google Shape;11677;p61"/>
          <p:cNvGrpSpPr/>
          <p:nvPr/>
        </p:nvGrpSpPr>
        <p:grpSpPr>
          <a:xfrm>
            <a:off x="2765613" y="1781491"/>
            <a:ext cx="104556" cy="366665"/>
            <a:chOff x="2769288" y="1965364"/>
            <a:chExt cx="104556" cy="366665"/>
          </a:xfrm>
        </p:grpSpPr>
        <p:sp>
          <p:nvSpPr>
            <p:cNvPr id="11678" name="Google Shape;11678;p61"/>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1"/>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1"/>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1"/>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1"/>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1"/>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1"/>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1"/>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1"/>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1"/>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1"/>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1"/>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61"/>
          <p:cNvGrpSpPr/>
          <p:nvPr/>
        </p:nvGrpSpPr>
        <p:grpSpPr>
          <a:xfrm>
            <a:off x="3963004" y="1826988"/>
            <a:ext cx="367162" cy="275698"/>
            <a:chOff x="3966679" y="2010861"/>
            <a:chExt cx="367162" cy="275698"/>
          </a:xfrm>
        </p:grpSpPr>
        <p:sp>
          <p:nvSpPr>
            <p:cNvPr id="11691" name="Google Shape;11691;p61"/>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1"/>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1"/>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1"/>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5" name="Google Shape;11695;p61"/>
          <p:cNvGrpSpPr/>
          <p:nvPr/>
        </p:nvGrpSpPr>
        <p:grpSpPr>
          <a:xfrm>
            <a:off x="1748902" y="1841622"/>
            <a:ext cx="366404" cy="246220"/>
            <a:chOff x="1752577" y="2025495"/>
            <a:chExt cx="366404" cy="246220"/>
          </a:xfrm>
        </p:grpSpPr>
        <p:sp>
          <p:nvSpPr>
            <p:cNvPr id="11696" name="Google Shape;11696;p61"/>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1"/>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1"/>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1"/>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1"/>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1"/>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1"/>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1"/>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1"/>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1"/>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1"/>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1"/>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1"/>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1"/>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1"/>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1"/>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2" name="Google Shape;11712;p61"/>
          <p:cNvGrpSpPr/>
          <p:nvPr/>
        </p:nvGrpSpPr>
        <p:grpSpPr>
          <a:xfrm>
            <a:off x="1305878" y="1885708"/>
            <a:ext cx="366404" cy="158363"/>
            <a:chOff x="1309553" y="2069580"/>
            <a:chExt cx="366404" cy="158363"/>
          </a:xfrm>
        </p:grpSpPr>
        <p:sp>
          <p:nvSpPr>
            <p:cNvPr id="11713" name="Google Shape;11713;p61"/>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1"/>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1"/>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1"/>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1"/>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1"/>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1"/>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1"/>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1"/>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1"/>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1"/>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1"/>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1"/>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1"/>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1"/>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1"/>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1"/>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1"/>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1"/>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1"/>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1"/>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1"/>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1"/>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1"/>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1"/>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1"/>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9" name="Google Shape;11739;p61"/>
          <p:cNvGrpSpPr/>
          <p:nvPr/>
        </p:nvGrpSpPr>
        <p:grpSpPr>
          <a:xfrm>
            <a:off x="862853" y="1904889"/>
            <a:ext cx="366639" cy="119635"/>
            <a:chOff x="866528" y="2088762"/>
            <a:chExt cx="366639" cy="119635"/>
          </a:xfrm>
        </p:grpSpPr>
        <p:sp>
          <p:nvSpPr>
            <p:cNvPr id="11740" name="Google Shape;11740;p61"/>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1"/>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1"/>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1"/>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1"/>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1"/>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1"/>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1"/>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1"/>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1"/>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1"/>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1"/>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1"/>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1"/>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4" name="Google Shape;11754;p61"/>
          <p:cNvGrpSpPr/>
          <p:nvPr/>
        </p:nvGrpSpPr>
        <p:grpSpPr>
          <a:xfrm>
            <a:off x="2325594" y="1781439"/>
            <a:ext cx="98807" cy="366273"/>
            <a:chOff x="2329269" y="1965312"/>
            <a:chExt cx="98807" cy="366273"/>
          </a:xfrm>
        </p:grpSpPr>
        <p:sp>
          <p:nvSpPr>
            <p:cNvPr id="11755" name="Google Shape;11755;p61"/>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1"/>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1"/>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8" name="Google Shape;11758;p61"/>
          <p:cNvGrpSpPr/>
          <p:nvPr/>
        </p:nvGrpSpPr>
        <p:grpSpPr>
          <a:xfrm>
            <a:off x="3204378" y="1781099"/>
            <a:ext cx="112344" cy="366926"/>
            <a:chOff x="3208053" y="1964972"/>
            <a:chExt cx="112344" cy="366926"/>
          </a:xfrm>
        </p:grpSpPr>
        <p:sp>
          <p:nvSpPr>
            <p:cNvPr id="11759" name="Google Shape;11759;p61"/>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1"/>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1"/>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1"/>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1"/>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1"/>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5" name="Google Shape;11765;p61"/>
          <p:cNvGrpSpPr/>
          <p:nvPr/>
        </p:nvGrpSpPr>
        <p:grpSpPr>
          <a:xfrm>
            <a:off x="3221704" y="3623467"/>
            <a:ext cx="72413" cy="366404"/>
            <a:chOff x="3225379" y="3807339"/>
            <a:chExt cx="72413" cy="366404"/>
          </a:xfrm>
        </p:grpSpPr>
        <p:sp>
          <p:nvSpPr>
            <p:cNvPr id="11766" name="Google Shape;11766;p61"/>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1"/>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1"/>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1"/>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1"/>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1"/>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1"/>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1"/>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4" name="Google Shape;11774;p61"/>
          <p:cNvGrpSpPr/>
          <p:nvPr/>
        </p:nvGrpSpPr>
        <p:grpSpPr>
          <a:xfrm>
            <a:off x="3520241" y="1827223"/>
            <a:ext cx="366665" cy="275201"/>
            <a:chOff x="3523916" y="2011096"/>
            <a:chExt cx="366665" cy="275201"/>
          </a:xfrm>
        </p:grpSpPr>
        <p:sp>
          <p:nvSpPr>
            <p:cNvPr id="11775" name="Google Shape;11775;p61"/>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1"/>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1"/>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1"/>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1"/>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1"/>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1"/>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1"/>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1"/>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1"/>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1"/>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1"/>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1"/>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1"/>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1"/>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1"/>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1"/>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1"/>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1"/>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1"/>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5" name="Google Shape;11795;p61"/>
          <p:cNvGrpSpPr/>
          <p:nvPr/>
        </p:nvGrpSpPr>
        <p:grpSpPr>
          <a:xfrm>
            <a:off x="1739102" y="1316124"/>
            <a:ext cx="393791" cy="366744"/>
            <a:chOff x="1742777" y="1499997"/>
            <a:chExt cx="393791" cy="366744"/>
          </a:xfrm>
        </p:grpSpPr>
        <p:sp>
          <p:nvSpPr>
            <p:cNvPr id="11796" name="Google Shape;11796;p61"/>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1"/>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1"/>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1"/>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1"/>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1"/>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1"/>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1"/>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1"/>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1"/>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1"/>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1"/>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1"/>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1"/>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61"/>
          <p:cNvGrpSpPr/>
          <p:nvPr/>
        </p:nvGrpSpPr>
        <p:grpSpPr>
          <a:xfrm>
            <a:off x="4010774" y="1316124"/>
            <a:ext cx="319914" cy="366639"/>
            <a:chOff x="4014449" y="1499997"/>
            <a:chExt cx="319914" cy="366639"/>
          </a:xfrm>
        </p:grpSpPr>
        <p:sp>
          <p:nvSpPr>
            <p:cNvPr id="11811" name="Google Shape;11811;p61"/>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1"/>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1"/>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1"/>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1"/>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61"/>
          <p:cNvGrpSpPr/>
          <p:nvPr/>
        </p:nvGrpSpPr>
        <p:grpSpPr>
          <a:xfrm>
            <a:off x="862592" y="1407588"/>
            <a:ext cx="367397" cy="183711"/>
            <a:chOff x="866267" y="1591460"/>
            <a:chExt cx="367397" cy="183711"/>
          </a:xfrm>
        </p:grpSpPr>
        <p:sp>
          <p:nvSpPr>
            <p:cNvPr id="11817" name="Google Shape;11817;p61"/>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1"/>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1"/>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1"/>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1"/>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1"/>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1"/>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1"/>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1"/>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1"/>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1"/>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1"/>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1"/>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1"/>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1"/>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1"/>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1"/>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1"/>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5" name="Google Shape;11835;p61"/>
          <p:cNvGrpSpPr/>
          <p:nvPr/>
        </p:nvGrpSpPr>
        <p:grpSpPr>
          <a:xfrm>
            <a:off x="3114168" y="1316019"/>
            <a:ext cx="327440" cy="366744"/>
            <a:chOff x="3117843" y="1499892"/>
            <a:chExt cx="327440" cy="366744"/>
          </a:xfrm>
        </p:grpSpPr>
        <p:sp>
          <p:nvSpPr>
            <p:cNvPr id="11836" name="Google Shape;11836;p61"/>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1"/>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1"/>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1"/>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1"/>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1"/>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1"/>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61"/>
          <p:cNvGrpSpPr/>
          <p:nvPr/>
        </p:nvGrpSpPr>
        <p:grpSpPr>
          <a:xfrm>
            <a:off x="2663330" y="1316124"/>
            <a:ext cx="336770" cy="366639"/>
            <a:chOff x="2667005" y="1499997"/>
            <a:chExt cx="336770" cy="366639"/>
          </a:xfrm>
        </p:grpSpPr>
        <p:sp>
          <p:nvSpPr>
            <p:cNvPr id="11844" name="Google Shape;11844;p61"/>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1"/>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1"/>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1"/>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1"/>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1"/>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1"/>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1"/>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1"/>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1"/>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1"/>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1"/>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1"/>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1"/>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1"/>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1"/>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1"/>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1"/>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1"/>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61"/>
          <p:cNvGrpSpPr/>
          <p:nvPr/>
        </p:nvGrpSpPr>
        <p:grpSpPr>
          <a:xfrm>
            <a:off x="3561191" y="1316124"/>
            <a:ext cx="326473" cy="366639"/>
            <a:chOff x="3564866" y="1499997"/>
            <a:chExt cx="326473" cy="366639"/>
          </a:xfrm>
        </p:grpSpPr>
        <p:sp>
          <p:nvSpPr>
            <p:cNvPr id="11864" name="Google Shape;11864;p61"/>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1"/>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1"/>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1"/>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1"/>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1"/>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1"/>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1"/>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1"/>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3" name="Google Shape;11873;p61"/>
          <p:cNvGrpSpPr/>
          <p:nvPr/>
        </p:nvGrpSpPr>
        <p:grpSpPr>
          <a:xfrm>
            <a:off x="1310399" y="1316124"/>
            <a:ext cx="364392" cy="366639"/>
            <a:chOff x="1314074" y="1499997"/>
            <a:chExt cx="364392" cy="366639"/>
          </a:xfrm>
        </p:grpSpPr>
        <p:sp>
          <p:nvSpPr>
            <p:cNvPr id="11874" name="Google Shape;11874;p61"/>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1"/>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1"/>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1"/>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1"/>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1"/>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1"/>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1"/>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1"/>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1"/>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1"/>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1"/>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61"/>
          <p:cNvGrpSpPr/>
          <p:nvPr/>
        </p:nvGrpSpPr>
        <p:grpSpPr>
          <a:xfrm>
            <a:off x="2216804" y="1316124"/>
            <a:ext cx="337005" cy="366639"/>
            <a:chOff x="2220479" y="1499997"/>
            <a:chExt cx="337005" cy="366639"/>
          </a:xfrm>
        </p:grpSpPr>
        <p:sp>
          <p:nvSpPr>
            <p:cNvPr id="11887" name="Google Shape;11887;p61"/>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1"/>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1"/>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1"/>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1"/>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1"/>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1"/>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1"/>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1"/>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1"/>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1"/>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8" name="Google Shape;11898;p61"/>
          <p:cNvGrpSpPr/>
          <p:nvPr/>
        </p:nvGrpSpPr>
        <p:grpSpPr>
          <a:xfrm>
            <a:off x="4101480" y="2242103"/>
            <a:ext cx="87230" cy="366430"/>
            <a:chOff x="4105155" y="2425976"/>
            <a:chExt cx="87230" cy="366430"/>
          </a:xfrm>
        </p:grpSpPr>
        <p:sp>
          <p:nvSpPr>
            <p:cNvPr id="11899" name="Google Shape;11899;p61"/>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1"/>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1"/>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1"/>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1"/>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1"/>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5" name="Google Shape;11905;p61"/>
          <p:cNvGrpSpPr/>
          <p:nvPr/>
        </p:nvGrpSpPr>
        <p:grpSpPr>
          <a:xfrm>
            <a:off x="1804434" y="2242129"/>
            <a:ext cx="267884" cy="366639"/>
            <a:chOff x="1808109" y="2426002"/>
            <a:chExt cx="267884" cy="366639"/>
          </a:xfrm>
        </p:grpSpPr>
        <p:sp>
          <p:nvSpPr>
            <p:cNvPr id="11906" name="Google Shape;11906;p61"/>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1"/>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1"/>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1"/>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1"/>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1"/>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1"/>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1"/>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1"/>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1"/>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1"/>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1"/>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1"/>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1"/>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1"/>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1"/>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1"/>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1"/>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1"/>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1"/>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1"/>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7" name="Google Shape;11927;p61"/>
          <p:cNvGrpSpPr/>
          <p:nvPr/>
        </p:nvGrpSpPr>
        <p:grpSpPr>
          <a:xfrm>
            <a:off x="3599893" y="2242129"/>
            <a:ext cx="207597" cy="366639"/>
            <a:chOff x="3603568" y="2426002"/>
            <a:chExt cx="207597" cy="366639"/>
          </a:xfrm>
        </p:grpSpPr>
        <p:sp>
          <p:nvSpPr>
            <p:cNvPr id="11928" name="Google Shape;11928;p61"/>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1"/>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1"/>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1"/>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1"/>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1"/>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4" name="Google Shape;11934;p61"/>
          <p:cNvGrpSpPr/>
          <p:nvPr/>
        </p:nvGrpSpPr>
        <p:grpSpPr>
          <a:xfrm>
            <a:off x="2242440" y="2242129"/>
            <a:ext cx="274417" cy="366404"/>
            <a:chOff x="2246115" y="2426002"/>
            <a:chExt cx="274417" cy="366404"/>
          </a:xfrm>
        </p:grpSpPr>
        <p:sp>
          <p:nvSpPr>
            <p:cNvPr id="11935" name="Google Shape;11935;p61"/>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1"/>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1"/>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1"/>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1"/>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1"/>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1"/>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1"/>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3" name="Google Shape;11943;p61"/>
          <p:cNvGrpSpPr/>
          <p:nvPr/>
        </p:nvGrpSpPr>
        <p:grpSpPr>
          <a:xfrm>
            <a:off x="2692991" y="2242129"/>
            <a:ext cx="256099" cy="366639"/>
            <a:chOff x="2696666" y="2426002"/>
            <a:chExt cx="256099" cy="366639"/>
          </a:xfrm>
        </p:grpSpPr>
        <p:sp>
          <p:nvSpPr>
            <p:cNvPr id="11944" name="Google Shape;11944;p61"/>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1"/>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1"/>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1"/>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1"/>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1"/>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0" name="Google Shape;11950;p61"/>
          <p:cNvGrpSpPr/>
          <p:nvPr/>
        </p:nvGrpSpPr>
        <p:grpSpPr>
          <a:xfrm>
            <a:off x="3145397" y="2242129"/>
            <a:ext cx="225863" cy="366430"/>
            <a:chOff x="3149072" y="2426002"/>
            <a:chExt cx="225863" cy="366430"/>
          </a:xfrm>
        </p:grpSpPr>
        <p:sp>
          <p:nvSpPr>
            <p:cNvPr id="11951" name="Google Shape;11951;p61"/>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1"/>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1"/>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1"/>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1"/>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1"/>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1"/>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1"/>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1"/>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1"/>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1"/>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2" name="Google Shape;11962;p61"/>
          <p:cNvGrpSpPr/>
          <p:nvPr/>
        </p:nvGrpSpPr>
        <p:grpSpPr>
          <a:xfrm>
            <a:off x="1357881" y="2242051"/>
            <a:ext cx="283224" cy="366482"/>
            <a:chOff x="1361556" y="2425923"/>
            <a:chExt cx="283224" cy="366482"/>
          </a:xfrm>
        </p:grpSpPr>
        <p:sp>
          <p:nvSpPr>
            <p:cNvPr id="11963" name="Google Shape;11963;p61"/>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1"/>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1"/>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1"/>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1"/>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1"/>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1"/>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1"/>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1"/>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1"/>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1"/>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1"/>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1"/>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1"/>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1"/>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1"/>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1"/>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1"/>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1"/>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1"/>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3" name="Google Shape;11983;p61"/>
          <p:cNvGrpSpPr/>
          <p:nvPr/>
        </p:nvGrpSpPr>
        <p:grpSpPr>
          <a:xfrm>
            <a:off x="3970060" y="2707183"/>
            <a:ext cx="361883" cy="366979"/>
            <a:chOff x="3973735" y="2891056"/>
            <a:chExt cx="361883" cy="366979"/>
          </a:xfrm>
        </p:grpSpPr>
        <p:sp>
          <p:nvSpPr>
            <p:cNvPr id="11984" name="Google Shape;11984;p61"/>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1"/>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1"/>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1"/>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1"/>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1"/>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1"/>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1"/>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1"/>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1"/>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1"/>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1"/>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1"/>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1"/>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1"/>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1"/>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1"/>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1" name="Google Shape;12001;p61"/>
          <p:cNvGrpSpPr/>
          <p:nvPr/>
        </p:nvGrpSpPr>
        <p:grpSpPr>
          <a:xfrm>
            <a:off x="3524266" y="2732871"/>
            <a:ext cx="366665" cy="315654"/>
            <a:chOff x="3527941" y="2916744"/>
            <a:chExt cx="366665" cy="315654"/>
          </a:xfrm>
        </p:grpSpPr>
        <p:sp>
          <p:nvSpPr>
            <p:cNvPr id="12002" name="Google Shape;12002;p61"/>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1"/>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1"/>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1"/>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1"/>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1"/>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1"/>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1"/>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1"/>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1"/>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1"/>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1"/>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1"/>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1"/>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1"/>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1"/>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1"/>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1"/>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1"/>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1"/>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1"/>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1"/>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1"/>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1"/>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1"/>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1"/>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1"/>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1"/>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1"/>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1"/>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2" name="Google Shape;12032;p61"/>
          <p:cNvGrpSpPr/>
          <p:nvPr/>
        </p:nvGrpSpPr>
        <p:grpSpPr>
          <a:xfrm>
            <a:off x="2637198" y="2707758"/>
            <a:ext cx="366404" cy="366404"/>
            <a:chOff x="2640873" y="2891631"/>
            <a:chExt cx="366404" cy="366404"/>
          </a:xfrm>
        </p:grpSpPr>
        <p:sp>
          <p:nvSpPr>
            <p:cNvPr id="12033" name="Google Shape;12033;p61"/>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1"/>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1"/>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1"/>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1"/>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1"/>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1"/>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1"/>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1"/>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1"/>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1"/>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1"/>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1"/>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1"/>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7" name="Google Shape;12047;p61"/>
          <p:cNvGrpSpPr/>
          <p:nvPr/>
        </p:nvGrpSpPr>
        <p:grpSpPr>
          <a:xfrm>
            <a:off x="2193416" y="2754248"/>
            <a:ext cx="366665" cy="273189"/>
            <a:chOff x="2197091" y="2938120"/>
            <a:chExt cx="366665" cy="273189"/>
          </a:xfrm>
        </p:grpSpPr>
        <p:sp>
          <p:nvSpPr>
            <p:cNvPr id="12048" name="Google Shape;12048;p61"/>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1"/>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1"/>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1"/>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1"/>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1"/>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1"/>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1"/>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1"/>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1"/>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1"/>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1"/>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1"/>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1"/>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1"/>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1"/>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1"/>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1"/>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1"/>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1"/>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1"/>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1"/>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1"/>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1"/>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2" name="Google Shape;12072;p61"/>
          <p:cNvGrpSpPr/>
          <p:nvPr/>
        </p:nvGrpSpPr>
        <p:grpSpPr>
          <a:xfrm>
            <a:off x="1749895" y="2708254"/>
            <a:ext cx="366665" cy="365202"/>
            <a:chOff x="1753570" y="2892127"/>
            <a:chExt cx="366665" cy="365202"/>
          </a:xfrm>
        </p:grpSpPr>
        <p:sp>
          <p:nvSpPr>
            <p:cNvPr id="12073" name="Google Shape;12073;p61"/>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1"/>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1"/>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1"/>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1"/>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1"/>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1"/>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1"/>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1"/>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1"/>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1"/>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1"/>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1"/>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1"/>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1"/>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1"/>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1"/>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1"/>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1"/>
          <p:cNvGrpSpPr/>
          <p:nvPr/>
        </p:nvGrpSpPr>
        <p:grpSpPr>
          <a:xfrm>
            <a:off x="1300076" y="3623467"/>
            <a:ext cx="367684" cy="366561"/>
            <a:chOff x="1303751" y="3807339"/>
            <a:chExt cx="367684" cy="366561"/>
          </a:xfrm>
        </p:grpSpPr>
        <p:sp>
          <p:nvSpPr>
            <p:cNvPr id="12092" name="Google Shape;12092;p61"/>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1"/>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1"/>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1"/>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1"/>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1"/>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1"/>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1"/>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1"/>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1"/>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1"/>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1"/>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1"/>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1"/>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1"/>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1"/>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1"/>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1"/>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1"/>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1"/>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1"/>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1"/>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1"/>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1"/>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1"/>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1"/>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1"/>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1"/>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1"/>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1"/>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1"/>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1"/>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1"/>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1"/>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1"/>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1"/>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1"/>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1"/>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1"/>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1"/>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1"/>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3" name="Google Shape;12133;p61"/>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4" name="Google Shape;12134;p61"/>
          <p:cNvGrpSpPr/>
          <p:nvPr/>
        </p:nvGrpSpPr>
        <p:grpSpPr>
          <a:xfrm>
            <a:off x="1306374" y="2707549"/>
            <a:ext cx="384749" cy="366613"/>
            <a:chOff x="1310049" y="2891421"/>
            <a:chExt cx="384749" cy="366613"/>
          </a:xfrm>
        </p:grpSpPr>
        <p:sp>
          <p:nvSpPr>
            <p:cNvPr id="12135" name="Google Shape;12135;p61"/>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1"/>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1"/>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1"/>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1"/>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1"/>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1"/>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1"/>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1"/>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1"/>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1"/>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1"/>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1"/>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1"/>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9" name="Google Shape;12149;p61"/>
          <p:cNvGrpSpPr/>
          <p:nvPr/>
        </p:nvGrpSpPr>
        <p:grpSpPr>
          <a:xfrm>
            <a:off x="845998" y="2707470"/>
            <a:ext cx="383468" cy="366665"/>
            <a:chOff x="849673" y="2891343"/>
            <a:chExt cx="383468" cy="366665"/>
          </a:xfrm>
        </p:grpSpPr>
        <p:sp>
          <p:nvSpPr>
            <p:cNvPr id="12150" name="Google Shape;12150;p61"/>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1"/>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1"/>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1"/>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1"/>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1"/>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1"/>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1"/>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1"/>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1"/>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1"/>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1"/>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2" name="Google Shape;12162;p61"/>
          <p:cNvGrpSpPr/>
          <p:nvPr/>
        </p:nvGrpSpPr>
        <p:grpSpPr>
          <a:xfrm>
            <a:off x="916582" y="2242129"/>
            <a:ext cx="278024" cy="366508"/>
            <a:chOff x="920257" y="2426002"/>
            <a:chExt cx="278024" cy="366508"/>
          </a:xfrm>
        </p:grpSpPr>
        <p:sp>
          <p:nvSpPr>
            <p:cNvPr id="12163" name="Google Shape;12163;p61"/>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1"/>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1"/>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1"/>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1"/>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1"/>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1"/>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1"/>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1"/>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1"/>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1"/>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1"/>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1"/>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61"/>
          <p:cNvGrpSpPr/>
          <p:nvPr/>
        </p:nvGrpSpPr>
        <p:grpSpPr>
          <a:xfrm>
            <a:off x="862853" y="4090611"/>
            <a:ext cx="349810" cy="366665"/>
            <a:chOff x="866528" y="4274484"/>
            <a:chExt cx="349810" cy="366665"/>
          </a:xfrm>
        </p:grpSpPr>
        <p:sp>
          <p:nvSpPr>
            <p:cNvPr id="12177" name="Google Shape;12177;p61"/>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1"/>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1"/>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1"/>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1"/>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1"/>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1"/>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1"/>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1"/>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1"/>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1"/>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61"/>
          <p:cNvGrpSpPr/>
          <p:nvPr/>
        </p:nvGrpSpPr>
        <p:grpSpPr>
          <a:xfrm>
            <a:off x="1385033" y="4090611"/>
            <a:ext cx="330210" cy="366665"/>
            <a:chOff x="1388708" y="4274484"/>
            <a:chExt cx="330210" cy="366665"/>
          </a:xfrm>
        </p:grpSpPr>
        <p:sp>
          <p:nvSpPr>
            <p:cNvPr id="12189" name="Google Shape;12189;p61"/>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1"/>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1"/>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1"/>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1"/>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1"/>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1"/>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1"/>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1"/>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1"/>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1"/>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1"/>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1"/>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1"/>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1"/>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1"/>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1"/>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1"/>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1"/>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1"/>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9" name="Google Shape;12209;p61"/>
          <p:cNvGrpSpPr/>
          <p:nvPr/>
        </p:nvGrpSpPr>
        <p:grpSpPr>
          <a:xfrm>
            <a:off x="1871019" y="4109453"/>
            <a:ext cx="375446" cy="328982"/>
            <a:chOff x="1874694" y="4293326"/>
            <a:chExt cx="375446" cy="328982"/>
          </a:xfrm>
        </p:grpSpPr>
        <p:sp>
          <p:nvSpPr>
            <p:cNvPr id="12210" name="Google Shape;12210;p61"/>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1"/>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1"/>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1"/>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1"/>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1"/>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1"/>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1"/>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1"/>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1"/>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1"/>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1"/>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1"/>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1"/>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1"/>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1"/>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1"/>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1"/>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1"/>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1"/>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1"/>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1"/>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61"/>
          <p:cNvGrpSpPr/>
          <p:nvPr/>
        </p:nvGrpSpPr>
        <p:grpSpPr>
          <a:xfrm>
            <a:off x="2392441" y="4109218"/>
            <a:ext cx="366665" cy="329714"/>
            <a:chOff x="2396116" y="4293090"/>
            <a:chExt cx="366665" cy="329714"/>
          </a:xfrm>
        </p:grpSpPr>
        <p:sp>
          <p:nvSpPr>
            <p:cNvPr id="12233" name="Google Shape;12233;p61"/>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1"/>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1"/>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1"/>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1"/>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1"/>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1"/>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1"/>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1"/>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1"/>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1"/>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1"/>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1"/>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61"/>
          <p:cNvGrpSpPr/>
          <p:nvPr/>
        </p:nvGrpSpPr>
        <p:grpSpPr>
          <a:xfrm>
            <a:off x="2905082" y="4105951"/>
            <a:ext cx="367162" cy="336116"/>
            <a:chOff x="2908757" y="4289824"/>
            <a:chExt cx="367162" cy="336116"/>
          </a:xfrm>
        </p:grpSpPr>
        <p:sp>
          <p:nvSpPr>
            <p:cNvPr id="12247" name="Google Shape;12247;p61"/>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1"/>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1"/>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1"/>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1"/>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1"/>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1"/>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1"/>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1"/>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1"/>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1"/>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1"/>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1"/>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1"/>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1"/>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1"/>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1"/>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1"/>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1"/>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1"/>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1"/>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1"/>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1"/>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1"/>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1"/>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1"/>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1"/>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4" name="Google Shape;12274;p61"/>
          <p:cNvGrpSpPr/>
          <p:nvPr/>
        </p:nvGrpSpPr>
        <p:grpSpPr>
          <a:xfrm>
            <a:off x="3078733" y="2735667"/>
            <a:ext cx="368651" cy="310350"/>
            <a:chOff x="3082408" y="2919540"/>
            <a:chExt cx="368651" cy="310350"/>
          </a:xfrm>
        </p:grpSpPr>
        <p:sp>
          <p:nvSpPr>
            <p:cNvPr id="12275" name="Google Shape;12275;p61"/>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1"/>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1"/>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1"/>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1"/>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1"/>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1"/>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1"/>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1"/>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1"/>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1"/>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1"/>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7" name="Google Shape;12287;p61"/>
          <p:cNvGrpSpPr/>
          <p:nvPr/>
        </p:nvGrpSpPr>
        <p:grpSpPr>
          <a:xfrm>
            <a:off x="7067667" y="2240152"/>
            <a:ext cx="366169" cy="360498"/>
            <a:chOff x="7069130" y="2424800"/>
            <a:chExt cx="366169" cy="360498"/>
          </a:xfrm>
        </p:grpSpPr>
        <p:sp>
          <p:nvSpPr>
            <p:cNvPr id="12288" name="Google Shape;12288;p61"/>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1"/>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1"/>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1"/>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1"/>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1"/>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1"/>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1"/>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1"/>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1"/>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1"/>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1"/>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1"/>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1"/>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1"/>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1"/>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1"/>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61"/>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61"/>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61"/>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8" name="Google Shape;12308;p61"/>
          <p:cNvGrpSpPr/>
          <p:nvPr/>
        </p:nvGrpSpPr>
        <p:grpSpPr>
          <a:xfrm>
            <a:off x="4884192" y="2240073"/>
            <a:ext cx="281473" cy="360629"/>
            <a:chOff x="4885655" y="2424721"/>
            <a:chExt cx="281473" cy="360629"/>
          </a:xfrm>
        </p:grpSpPr>
        <p:sp>
          <p:nvSpPr>
            <p:cNvPr id="12309" name="Google Shape;12309;p61"/>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61"/>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61"/>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61"/>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1"/>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1"/>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1"/>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61"/>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61"/>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1"/>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1"/>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61"/>
          <p:cNvGrpSpPr/>
          <p:nvPr/>
        </p:nvGrpSpPr>
        <p:grpSpPr>
          <a:xfrm>
            <a:off x="6624146" y="2262129"/>
            <a:ext cx="364130" cy="316726"/>
            <a:chOff x="6625609" y="2446777"/>
            <a:chExt cx="364130" cy="316726"/>
          </a:xfrm>
        </p:grpSpPr>
        <p:sp>
          <p:nvSpPr>
            <p:cNvPr id="12321" name="Google Shape;12321;p61"/>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61"/>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1"/>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1"/>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61"/>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61"/>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1"/>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1"/>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61"/>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61"/>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1"/>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61"/>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3" name="Google Shape;12333;p61"/>
          <p:cNvGrpSpPr/>
          <p:nvPr/>
        </p:nvGrpSpPr>
        <p:grpSpPr>
          <a:xfrm>
            <a:off x="5756181" y="1827703"/>
            <a:ext cx="360628" cy="298825"/>
            <a:chOff x="5757644" y="2012350"/>
            <a:chExt cx="360628" cy="298825"/>
          </a:xfrm>
        </p:grpSpPr>
        <p:sp>
          <p:nvSpPr>
            <p:cNvPr id="12334" name="Google Shape;12334;p61"/>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1"/>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61"/>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61"/>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1"/>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1"/>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61"/>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61"/>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1"/>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1"/>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1"/>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1"/>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1"/>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61"/>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61"/>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1"/>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1"/>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1"/>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1"/>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1"/>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61"/>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61"/>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61"/>
          <p:cNvGrpSpPr/>
          <p:nvPr/>
        </p:nvGrpSpPr>
        <p:grpSpPr>
          <a:xfrm>
            <a:off x="5316162" y="1798826"/>
            <a:ext cx="360628" cy="356839"/>
            <a:chOff x="5317625" y="1983474"/>
            <a:chExt cx="360628" cy="356839"/>
          </a:xfrm>
        </p:grpSpPr>
        <p:sp>
          <p:nvSpPr>
            <p:cNvPr id="12357" name="Google Shape;12357;p61"/>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1"/>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1"/>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1"/>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1"/>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1"/>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1"/>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1"/>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1"/>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61"/>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61"/>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1"/>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1"/>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1"/>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1"/>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61"/>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61"/>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61"/>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1"/>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6" name="Google Shape;12376;p61"/>
          <p:cNvGrpSpPr/>
          <p:nvPr/>
        </p:nvGrpSpPr>
        <p:grpSpPr>
          <a:xfrm>
            <a:off x="6180364" y="2279037"/>
            <a:ext cx="360629" cy="282989"/>
            <a:chOff x="6181827" y="2463685"/>
            <a:chExt cx="360629" cy="282989"/>
          </a:xfrm>
        </p:grpSpPr>
        <p:sp>
          <p:nvSpPr>
            <p:cNvPr id="12377" name="Google Shape;12377;p61"/>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61"/>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61"/>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1"/>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1"/>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1"/>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1"/>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1"/>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1"/>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1"/>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1"/>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8" name="Google Shape;12388;p61"/>
          <p:cNvGrpSpPr/>
          <p:nvPr/>
        </p:nvGrpSpPr>
        <p:grpSpPr>
          <a:xfrm>
            <a:off x="5344830" y="3156044"/>
            <a:ext cx="291247" cy="360629"/>
            <a:chOff x="5346292" y="3340691"/>
            <a:chExt cx="291247" cy="360628"/>
          </a:xfrm>
        </p:grpSpPr>
        <p:sp>
          <p:nvSpPr>
            <p:cNvPr id="12389" name="Google Shape;12389;p61"/>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1"/>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1"/>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1"/>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61"/>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61"/>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1"/>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1"/>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1"/>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1"/>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1"/>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1"/>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1"/>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1"/>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1"/>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61"/>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61"/>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1"/>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1"/>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1"/>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1"/>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1"/>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1"/>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1"/>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1"/>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4" name="Google Shape;12414;p61"/>
          <p:cNvGrpSpPr/>
          <p:nvPr/>
        </p:nvGrpSpPr>
        <p:grpSpPr>
          <a:xfrm>
            <a:off x="7967801" y="1797049"/>
            <a:ext cx="337763" cy="360393"/>
            <a:chOff x="7969264" y="1981697"/>
            <a:chExt cx="337763" cy="360393"/>
          </a:xfrm>
        </p:grpSpPr>
        <p:sp>
          <p:nvSpPr>
            <p:cNvPr id="12415" name="Google Shape;12415;p61"/>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61"/>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1"/>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1"/>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61"/>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61"/>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1"/>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61"/>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61"/>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1"/>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1"/>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61"/>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61"/>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1"/>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1"/>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1"/>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1"/>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61"/>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3" name="Google Shape;12433;p61"/>
          <p:cNvGrpSpPr/>
          <p:nvPr/>
        </p:nvGrpSpPr>
        <p:grpSpPr>
          <a:xfrm>
            <a:off x="5734570" y="2245352"/>
            <a:ext cx="360890" cy="350332"/>
            <a:chOff x="5736032" y="2430000"/>
            <a:chExt cx="360890" cy="350332"/>
          </a:xfrm>
        </p:grpSpPr>
        <p:sp>
          <p:nvSpPr>
            <p:cNvPr id="12434" name="Google Shape;12434;p61"/>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61"/>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61"/>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1"/>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61"/>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61"/>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1"/>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1"/>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1"/>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1"/>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61"/>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61"/>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1"/>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1"/>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61"/>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61"/>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1"/>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1" name="Google Shape;12451;p61"/>
          <p:cNvGrpSpPr/>
          <p:nvPr/>
        </p:nvGrpSpPr>
        <p:grpSpPr>
          <a:xfrm>
            <a:off x="4876405" y="1811344"/>
            <a:ext cx="360628" cy="331778"/>
            <a:chOff x="4877867" y="1995991"/>
            <a:chExt cx="360628" cy="331778"/>
          </a:xfrm>
        </p:grpSpPr>
        <p:sp>
          <p:nvSpPr>
            <p:cNvPr id="12452" name="Google Shape;12452;p61"/>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61"/>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1"/>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1"/>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61"/>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61"/>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1"/>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1"/>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1"/>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61"/>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61"/>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1"/>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1"/>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1"/>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61"/>
          <p:cNvGrpSpPr/>
          <p:nvPr/>
        </p:nvGrpSpPr>
        <p:grpSpPr>
          <a:xfrm>
            <a:off x="7049427" y="2728856"/>
            <a:ext cx="363529" cy="339513"/>
            <a:chOff x="7050889" y="2913503"/>
            <a:chExt cx="363529" cy="339513"/>
          </a:xfrm>
        </p:grpSpPr>
        <p:sp>
          <p:nvSpPr>
            <p:cNvPr id="12467" name="Google Shape;12467;p61"/>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61"/>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61"/>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1"/>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1"/>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1"/>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1"/>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1"/>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61"/>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6" name="Google Shape;12476;p61"/>
          <p:cNvGrpSpPr/>
          <p:nvPr/>
        </p:nvGrpSpPr>
        <p:grpSpPr>
          <a:xfrm>
            <a:off x="7509437" y="1796814"/>
            <a:ext cx="372937" cy="360629"/>
            <a:chOff x="7510900" y="1981462"/>
            <a:chExt cx="372937" cy="360629"/>
          </a:xfrm>
        </p:grpSpPr>
        <p:sp>
          <p:nvSpPr>
            <p:cNvPr id="12477" name="Google Shape;12477;p61"/>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1"/>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1"/>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1"/>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1"/>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1"/>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1"/>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1"/>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1"/>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1"/>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61"/>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61"/>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1"/>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1"/>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1"/>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1"/>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3" name="Google Shape;12493;p61"/>
          <p:cNvGrpSpPr/>
          <p:nvPr/>
        </p:nvGrpSpPr>
        <p:grpSpPr>
          <a:xfrm>
            <a:off x="6598014" y="2733612"/>
            <a:ext cx="360629" cy="329975"/>
            <a:chOff x="6599476" y="2918260"/>
            <a:chExt cx="360629" cy="329975"/>
          </a:xfrm>
        </p:grpSpPr>
        <p:sp>
          <p:nvSpPr>
            <p:cNvPr id="12494" name="Google Shape;12494;p61"/>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1"/>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1"/>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1"/>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1"/>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1"/>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1"/>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61"/>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61"/>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1"/>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1"/>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1"/>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61"/>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61"/>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1"/>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1"/>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1"/>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1"/>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1"/>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1"/>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61"/>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61"/>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1"/>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1"/>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1"/>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9" name="Google Shape;12519;p61"/>
          <p:cNvGrpSpPr/>
          <p:nvPr/>
        </p:nvGrpSpPr>
        <p:grpSpPr>
          <a:xfrm>
            <a:off x="5289037" y="2296886"/>
            <a:ext cx="360628" cy="247292"/>
            <a:chOff x="5290499" y="2481533"/>
            <a:chExt cx="360628" cy="247292"/>
          </a:xfrm>
        </p:grpSpPr>
        <p:sp>
          <p:nvSpPr>
            <p:cNvPr id="12520" name="Google Shape;12520;p61"/>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61"/>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61"/>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1"/>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1"/>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1"/>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1"/>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1"/>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1"/>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1"/>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1"/>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1"/>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61"/>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61"/>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1"/>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1"/>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1"/>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1"/>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1"/>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1"/>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1"/>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61"/>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61"/>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1"/>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1"/>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1"/>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1"/>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7" name="Google Shape;12547;p61"/>
          <p:cNvGrpSpPr/>
          <p:nvPr/>
        </p:nvGrpSpPr>
        <p:grpSpPr>
          <a:xfrm>
            <a:off x="6200460" y="1796866"/>
            <a:ext cx="351325" cy="360576"/>
            <a:chOff x="6201923" y="1981514"/>
            <a:chExt cx="351325" cy="360576"/>
          </a:xfrm>
        </p:grpSpPr>
        <p:sp>
          <p:nvSpPr>
            <p:cNvPr id="12548" name="Google Shape;12548;p61"/>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1"/>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1"/>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1"/>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1"/>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1"/>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1"/>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61"/>
          <p:cNvGrpSpPr/>
          <p:nvPr/>
        </p:nvGrpSpPr>
        <p:grpSpPr>
          <a:xfrm>
            <a:off x="4892999" y="3156044"/>
            <a:ext cx="312884" cy="360785"/>
            <a:chOff x="4894461" y="3340691"/>
            <a:chExt cx="312884" cy="360785"/>
          </a:xfrm>
        </p:grpSpPr>
        <p:sp>
          <p:nvSpPr>
            <p:cNvPr id="12556" name="Google Shape;12556;p61"/>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61"/>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1"/>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1"/>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1"/>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1"/>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1"/>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1"/>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1"/>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61"/>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61"/>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1"/>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1"/>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61"/>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61"/>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1"/>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2" name="Google Shape;12572;p61"/>
          <p:cNvGrpSpPr/>
          <p:nvPr/>
        </p:nvGrpSpPr>
        <p:grpSpPr>
          <a:xfrm>
            <a:off x="5337774" y="1316603"/>
            <a:ext cx="245541" cy="360628"/>
            <a:chOff x="5339237" y="1501251"/>
            <a:chExt cx="245541" cy="360628"/>
          </a:xfrm>
        </p:grpSpPr>
        <p:sp>
          <p:nvSpPr>
            <p:cNvPr id="12573" name="Google Shape;12573;p61"/>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1"/>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61"/>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61"/>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1"/>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1"/>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61"/>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61"/>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1"/>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1"/>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1"/>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1"/>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1"/>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1"/>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1"/>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61"/>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61"/>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1"/>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61"/>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61"/>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1"/>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1"/>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1"/>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1"/>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61"/>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61"/>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1"/>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1"/>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1"/>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1"/>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1"/>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61"/>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61"/>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1"/>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1"/>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1"/>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1"/>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1"/>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1"/>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61"/>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61"/>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1"/>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61"/>
          <p:cNvGrpSpPr/>
          <p:nvPr/>
        </p:nvGrpSpPr>
        <p:grpSpPr>
          <a:xfrm>
            <a:off x="7958001" y="2289568"/>
            <a:ext cx="370428" cy="261926"/>
            <a:chOff x="7959464" y="2474216"/>
            <a:chExt cx="370428" cy="261926"/>
          </a:xfrm>
        </p:grpSpPr>
        <p:sp>
          <p:nvSpPr>
            <p:cNvPr id="12616" name="Google Shape;12616;p61"/>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1"/>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1"/>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61"/>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61"/>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1"/>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1"/>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1"/>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1"/>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1"/>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1"/>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1"/>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61"/>
          <p:cNvGrpSpPr/>
          <p:nvPr/>
        </p:nvGrpSpPr>
        <p:grpSpPr>
          <a:xfrm>
            <a:off x="7517225" y="2273262"/>
            <a:ext cx="360629" cy="294461"/>
            <a:chOff x="7518687" y="2457909"/>
            <a:chExt cx="360629" cy="294461"/>
          </a:xfrm>
        </p:grpSpPr>
        <p:sp>
          <p:nvSpPr>
            <p:cNvPr id="12629" name="Google Shape;12629;p61"/>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1"/>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1"/>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61"/>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61"/>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1"/>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1"/>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1"/>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1"/>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1"/>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1"/>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1"/>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1"/>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1"/>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1"/>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1"/>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1"/>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1"/>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61"/>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8" name="Google Shape;12648;p61"/>
          <p:cNvGrpSpPr/>
          <p:nvPr/>
        </p:nvGrpSpPr>
        <p:grpSpPr>
          <a:xfrm>
            <a:off x="7084758" y="1796919"/>
            <a:ext cx="343799" cy="360524"/>
            <a:chOff x="7086220" y="1981566"/>
            <a:chExt cx="343799" cy="360524"/>
          </a:xfrm>
        </p:grpSpPr>
        <p:sp>
          <p:nvSpPr>
            <p:cNvPr id="12649" name="Google Shape;12649;p61"/>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61"/>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61"/>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1"/>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1"/>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61"/>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61"/>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1"/>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1"/>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1"/>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1"/>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61"/>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61"/>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1"/>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1"/>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1"/>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1"/>
          <p:cNvGrpSpPr/>
          <p:nvPr/>
        </p:nvGrpSpPr>
        <p:grpSpPr>
          <a:xfrm>
            <a:off x="6139650" y="2742915"/>
            <a:ext cx="368416" cy="311369"/>
            <a:chOff x="6141112" y="2927563"/>
            <a:chExt cx="368416" cy="311369"/>
          </a:xfrm>
        </p:grpSpPr>
        <p:sp>
          <p:nvSpPr>
            <p:cNvPr id="12666" name="Google Shape;12666;p61"/>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1"/>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1"/>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1"/>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1"/>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1"/>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61"/>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3" name="Google Shape;12673;p61"/>
          <p:cNvGrpSpPr/>
          <p:nvPr/>
        </p:nvGrpSpPr>
        <p:grpSpPr>
          <a:xfrm>
            <a:off x="7519237" y="2718298"/>
            <a:ext cx="335489" cy="360629"/>
            <a:chOff x="7520699" y="2902946"/>
            <a:chExt cx="335489" cy="360629"/>
          </a:xfrm>
        </p:grpSpPr>
        <p:sp>
          <p:nvSpPr>
            <p:cNvPr id="12674" name="Google Shape;12674;p61"/>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1"/>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1"/>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1"/>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1"/>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1"/>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1"/>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1"/>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1"/>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61"/>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61"/>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1"/>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1"/>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1"/>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61"/>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61"/>
          <p:cNvGrpSpPr/>
          <p:nvPr/>
        </p:nvGrpSpPr>
        <p:grpSpPr>
          <a:xfrm>
            <a:off x="7986878" y="2718298"/>
            <a:ext cx="308886" cy="360628"/>
            <a:chOff x="7988340" y="2902946"/>
            <a:chExt cx="308886" cy="360628"/>
          </a:xfrm>
        </p:grpSpPr>
        <p:sp>
          <p:nvSpPr>
            <p:cNvPr id="12690" name="Google Shape;12690;p61"/>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1"/>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1"/>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61"/>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61"/>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1"/>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1"/>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1"/>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1"/>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1"/>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1"/>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1"/>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61"/>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61"/>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1"/>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61"/>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61"/>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1"/>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1"/>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1"/>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1"/>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1"/>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1"/>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61"/>
          <p:cNvGrpSpPr/>
          <p:nvPr/>
        </p:nvGrpSpPr>
        <p:grpSpPr>
          <a:xfrm>
            <a:off x="5688577" y="2718351"/>
            <a:ext cx="362902" cy="360498"/>
            <a:chOff x="5690039" y="2902998"/>
            <a:chExt cx="362902" cy="360498"/>
          </a:xfrm>
        </p:grpSpPr>
        <p:sp>
          <p:nvSpPr>
            <p:cNvPr id="12714" name="Google Shape;12714;p61"/>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61"/>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61"/>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1"/>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1"/>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1"/>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1"/>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1" name="Google Shape;12721;p61"/>
          <p:cNvGrpSpPr/>
          <p:nvPr/>
        </p:nvGrpSpPr>
        <p:grpSpPr>
          <a:xfrm>
            <a:off x="4870473" y="1316342"/>
            <a:ext cx="258503" cy="360890"/>
            <a:chOff x="4871935" y="1500990"/>
            <a:chExt cx="258503" cy="360890"/>
          </a:xfrm>
        </p:grpSpPr>
        <p:sp>
          <p:nvSpPr>
            <p:cNvPr id="12722" name="Google Shape;12722;p61"/>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1"/>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1"/>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1"/>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1"/>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1"/>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1"/>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61"/>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61"/>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1"/>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1"/>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61"/>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61"/>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1"/>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6" name="Google Shape;12736;p61"/>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7" name="Google Shape;12737;p61"/>
          <p:cNvGrpSpPr/>
          <p:nvPr/>
        </p:nvGrpSpPr>
        <p:grpSpPr>
          <a:xfrm>
            <a:off x="6264302" y="1316603"/>
            <a:ext cx="234983" cy="360628"/>
            <a:chOff x="6265764" y="1501251"/>
            <a:chExt cx="234983" cy="360628"/>
          </a:xfrm>
        </p:grpSpPr>
        <p:sp>
          <p:nvSpPr>
            <p:cNvPr id="12738" name="Google Shape;12738;p61"/>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1"/>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1"/>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1"/>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1"/>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1"/>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61"/>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61"/>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1"/>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61"/>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61"/>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1"/>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61"/>
          <p:cNvGrpSpPr/>
          <p:nvPr/>
        </p:nvGrpSpPr>
        <p:grpSpPr>
          <a:xfrm>
            <a:off x="6192176" y="3217351"/>
            <a:ext cx="360628" cy="238250"/>
            <a:chOff x="6193639" y="3401998"/>
            <a:chExt cx="360628" cy="238250"/>
          </a:xfrm>
        </p:grpSpPr>
        <p:sp>
          <p:nvSpPr>
            <p:cNvPr id="12751" name="Google Shape;12751;p61"/>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61"/>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61"/>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1"/>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61"/>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61"/>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61"/>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1"/>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1"/>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1"/>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61"/>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2" name="Google Shape;12762;p61"/>
          <p:cNvGrpSpPr/>
          <p:nvPr/>
        </p:nvGrpSpPr>
        <p:grpSpPr>
          <a:xfrm>
            <a:off x="5800162" y="1316603"/>
            <a:ext cx="246037" cy="360629"/>
            <a:chOff x="5801625" y="1501251"/>
            <a:chExt cx="246037" cy="360629"/>
          </a:xfrm>
        </p:grpSpPr>
        <p:sp>
          <p:nvSpPr>
            <p:cNvPr id="12763" name="Google Shape;12763;p61"/>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1"/>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1"/>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1"/>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1"/>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1"/>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1"/>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1"/>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1"/>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1"/>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1"/>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1"/>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1"/>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1"/>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1"/>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1"/>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1"/>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1"/>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1"/>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2" name="Google Shape;12782;p61"/>
          <p:cNvGrpSpPr/>
          <p:nvPr/>
        </p:nvGrpSpPr>
        <p:grpSpPr>
          <a:xfrm>
            <a:off x="6640218" y="1796814"/>
            <a:ext cx="352083" cy="360864"/>
            <a:chOff x="6641680" y="1981462"/>
            <a:chExt cx="352083" cy="360864"/>
          </a:xfrm>
        </p:grpSpPr>
        <p:sp>
          <p:nvSpPr>
            <p:cNvPr id="12783" name="Google Shape;12783;p61"/>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1"/>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1"/>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1"/>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1"/>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61"/>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61"/>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1"/>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1"/>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1"/>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1"/>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1"/>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1"/>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1"/>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1"/>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1"/>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1"/>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1"/>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1"/>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1"/>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1"/>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1"/>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1"/>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1"/>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61"/>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61"/>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1"/>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61"/>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1" name="Google Shape;12811;p61"/>
          <p:cNvGrpSpPr/>
          <p:nvPr/>
        </p:nvGrpSpPr>
        <p:grpSpPr>
          <a:xfrm>
            <a:off x="7203870" y="1316603"/>
            <a:ext cx="198032" cy="360629"/>
            <a:chOff x="7205332" y="1501251"/>
            <a:chExt cx="198032" cy="360629"/>
          </a:xfrm>
        </p:grpSpPr>
        <p:sp>
          <p:nvSpPr>
            <p:cNvPr id="12812" name="Google Shape;12812;p61"/>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1"/>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1"/>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61"/>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61"/>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1"/>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1"/>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1"/>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1"/>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1"/>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1"/>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1"/>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1"/>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1"/>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1"/>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1"/>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1"/>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1"/>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1"/>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1"/>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2" name="Google Shape;12832;p61"/>
          <p:cNvGrpSpPr/>
          <p:nvPr/>
        </p:nvGrpSpPr>
        <p:grpSpPr>
          <a:xfrm>
            <a:off x="7686851" y="1316603"/>
            <a:ext cx="153058" cy="360628"/>
            <a:chOff x="7688313" y="1501251"/>
            <a:chExt cx="153058" cy="360628"/>
          </a:xfrm>
        </p:grpSpPr>
        <p:sp>
          <p:nvSpPr>
            <p:cNvPr id="12833" name="Google Shape;12833;p61"/>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61"/>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1"/>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1"/>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1"/>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1"/>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61"/>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61"/>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1"/>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1"/>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1"/>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61"/>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61"/>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1"/>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61"/>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61"/>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61"/>
          <p:cNvGrpSpPr/>
          <p:nvPr/>
        </p:nvGrpSpPr>
        <p:grpSpPr>
          <a:xfrm>
            <a:off x="8148716" y="1316603"/>
            <a:ext cx="150811" cy="360628"/>
            <a:chOff x="8150179" y="1501251"/>
            <a:chExt cx="150811" cy="360628"/>
          </a:xfrm>
        </p:grpSpPr>
        <p:sp>
          <p:nvSpPr>
            <p:cNvPr id="12850" name="Google Shape;12850;p61"/>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1"/>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1"/>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61"/>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61"/>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1"/>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1"/>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1"/>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61"/>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59" name="Google Shape;12859;p61"/>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60" name="Google Shape;12860;p61"/>
          <p:cNvGrpSpPr/>
          <p:nvPr/>
        </p:nvGrpSpPr>
        <p:grpSpPr>
          <a:xfrm>
            <a:off x="4876405" y="2718298"/>
            <a:ext cx="170149" cy="360629"/>
            <a:chOff x="4877867" y="2902946"/>
            <a:chExt cx="170149" cy="360629"/>
          </a:xfrm>
        </p:grpSpPr>
        <p:sp>
          <p:nvSpPr>
            <p:cNvPr id="12861" name="Google Shape;12861;p61"/>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1"/>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1"/>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1"/>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1"/>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1"/>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1"/>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1"/>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1"/>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1"/>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1"/>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1"/>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1"/>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61"/>
          <p:cNvGrpSpPr/>
          <p:nvPr/>
        </p:nvGrpSpPr>
        <p:grpSpPr>
          <a:xfrm>
            <a:off x="6740227" y="1316028"/>
            <a:ext cx="207962" cy="361203"/>
            <a:chOff x="6741689" y="1500676"/>
            <a:chExt cx="207962" cy="361203"/>
          </a:xfrm>
        </p:grpSpPr>
        <p:sp>
          <p:nvSpPr>
            <p:cNvPr id="12875" name="Google Shape;12875;p61"/>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61"/>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61"/>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1"/>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1"/>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1"/>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1"/>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1"/>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1"/>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1"/>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1"/>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1"/>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1"/>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1"/>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1"/>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1"/>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1"/>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1"/>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1"/>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4" name="Google Shape;12894;p61"/>
          <p:cNvGrpSpPr/>
          <p:nvPr/>
        </p:nvGrpSpPr>
        <p:grpSpPr>
          <a:xfrm>
            <a:off x="5751164" y="3245757"/>
            <a:ext cx="360628" cy="181464"/>
            <a:chOff x="5752627" y="3430404"/>
            <a:chExt cx="360628" cy="181464"/>
          </a:xfrm>
        </p:grpSpPr>
        <p:sp>
          <p:nvSpPr>
            <p:cNvPr id="12895" name="Google Shape;12895;p61"/>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1"/>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61"/>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61"/>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1"/>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1"/>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61"/>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61"/>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1"/>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1"/>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1"/>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1"/>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1"/>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61"/>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61"/>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1"/>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1"/>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1"/>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1"/>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61"/>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61"/>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1"/>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1"/>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1"/>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1"/>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61"/>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61"/>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1"/>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61"/>
          <p:cNvGrpSpPr/>
          <p:nvPr/>
        </p:nvGrpSpPr>
        <p:grpSpPr>
          <a:xfrm>
            <a:off x="5234237" y="2718351"/>
            <a:ext cx="361909" cy="360759"/>
            <a:chOff x="5235700" y="2902998"/>
            <a:chExt cx="361909" cy="360759"/>
          </a:xfrm>
        </p:grpSpPr>
        <p:sp>
          <p:nvSpPr>
            <p:cNvPr id="12924" name="Google Shape;12924;p61"/>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1"/>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1"/>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1"/>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1"/>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61"/>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61"/>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61"/>
          <p:cNvGrpSpPr/>
          <p:nvPr/>
        </p:nvGrpSpPr>
        <p:grpSpPr>
          <a:xfrm>
            <a:off x="6633450" y="3210321"/>
            <a:ext cx="360367" cy="252309"/>
            <a:chOff x="6634912" y="3394969"/>
            <a:chExt cx="360367" cy="252309"/>
          </a:xfrm>
        </p:grpSpPr>
        <p:sp>
          <p:nvSpPr>
            <p:cNvPr id="12932" name="Google Shape;12932;p61"/>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1"/>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61"/>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61"/>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1"/>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1"/>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1"/>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1"/>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61"/>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61"/>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61"/>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1"/>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61"/>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5" name="Google Shape;12945;p61"/>
          <p:cNvGrpSpPr/>
          <p:nvPr/>
        </p:nvGrpSpPr>
        <p:grpSpPr>
          <a:xfrm>
            <a:off x="7057867" y="3156148"/>
            <a:ext cx="377170" cy="360655"/>
            <a:chOff x="7059330" y="3340796"/>
            <a:chExt cx="377170" cy="360655"/>
          </a:xfrm>
        </p:grpSpPr>
        <p:sp>
          <p:nvSpPr>
            <p:cNvPr id="12946" name="Google Shape;12946;p61"/>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61"/>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61"/>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61"/>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61"/>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61"/>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61"/>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61"/>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61"/>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61"/>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61"/>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61"/>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8" name="Google Shape;12958;p61"/>
          <p:cNvGrpSpPr/>
          <p:nvPr/>
        </p:nvGrpSpPr>
        <p:grpSpPr>
          <a:xfrm>
            <a:off x="7956486" y="3190983"/>
            <a:ext cx="360629" cy="291012"/>
            <a:chOff x="7957948" y="3375631"/>
            <a:chExt cx="360629" cy="291012"/>
          </a:xfrm>
        </p:grpSpPr>
        <p:sp>
          <p:nvSpPr>
            <p:cNvPr id="12959" name="Google Shape;12959;p61"/>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61"/>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61"/>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61"/>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61"/>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61"/>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61"/>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61"/>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61"/>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61"/>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61"/>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61"/>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61"/>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61"/>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61"/>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61"/>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61"/>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61"/>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7" name="Google Shape;12977;p61"/>
          <p:cNvGrpSpPr/>
          <p:nvPr/>
        </p:nvGrpSpPr>
        <p:grpSpPr>
          <a:xfrm>
            <a:off x="6197194" y="3683241"/>
            <a:ext cx="347562" cy="227954"/>
            <a:chOff x="6198656" y="3867888"/>
            <a:chExt cx="347562" cy="227954"/>
          </a:xfrm>
        </p:grpSpPr>
        <p:sp>
          <p:nvSpPr>
            <p:cNvPr id="12978" name="Google Shape;12978;p61"/>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61"/>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61"/>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61"/>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61"/>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61"/>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61"/>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61"/>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61"/>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61"/>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61"/>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61"/>
          <p:cNvGrpSpPr/>
          <p:nvPr/>
        </p:nvGrpSpPr>
        <p:grpSpPr>
          <a:xfrm>
            <a:off x="5705432" y="3634504"/>
            <a:ext cx="349392" cy="325454"/>
            <a:chOff x="5706895" y="3819151"/>
            <a:chExt cx="349392" cy="325454"/>
          </a:xfrm>
        </p:grpSpPr>
        <p:sp>
          <p:nvSpPr>
            <p:cNvPr id="12990" name="Google Shape;12990;p61"/>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61"/>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61"/>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61"/>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61"/>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61"/>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61"/>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61"/>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61"/>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61"/>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61"/>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61"/>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61"/>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61"/>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61"/>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5" name="Google Shape;13005;p61"/>
          <p:cNvGrpSpPr/>
          <p:nvPr/>
        </p:nvGrpSpPr>
        <p:grpSpPr>
          <a:xfrm>
            <a:off x="7647155" y="3156096"/>
            <a:ext cx="97265" cy="360393"/>
            <a:chOff x="7648618" y="3340744"/>
            <a:chExt cx="97265" cy="360393"/>
          </a:xfrm>
        </p:grpSpPr>
        <p:sp>
          <p:nvSpPr>
            <p:cNvPr id="13006" name="Google Shape;13006;p61"/>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61"/>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61"/>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9" name="Google Shape;13009;p61"/>
          <p:cNvGrpSpPr/>
          <p:nvPr/>
        </p:nvGrpSpPr>
        <p:grpSpPr>
          <a:xfrm>
            <a:off x="7162894" y="3606019"/>
            <a:ext cx="385507" cy="382501"/>
            <a:chOff x="7164356" y="3790667"/>
            <a:chExt cx="385507" cy="382501"/>
          </a:xfrm>
        </p:grpSpPr>
        <p:sp>
          <p:nvSpPr>
            <p:cNvPr id="13010" name="Google Shape;13010;p61"/>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61"/>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61"/>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61"/>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61"/>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61"/>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61"/>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61"/>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61"/>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61"/>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61"/>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61"/>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61"/>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61"/>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61"/>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61"/>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61"/>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61"/>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61"/>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61"/>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61"/>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61"/>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61"/>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61"/>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4" name="Google Shape;13034;p61"/>
          <p:cNvGrpSpPr/>
          <p:nvPr/>
        </p:nvGrpSpPr>
        <p:grpSpPr>
          <a:xfrm>
            <a:off x="6668937" y="3641821"/>
            <a:ext cx="387911" cy="310846"/>
            <a:chOff x="6670400" y="3826468"/>
            <a:chExt cx="387911" cy="310846"/>
          </a:xfrm>
        </p:grpSpPr>
        <p:sp>
          <p:nvSpPr>
            <p:cNvPr id="13035" name="Google Shape;13035;p61"/>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61"/>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61"/>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61"/>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61"/>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61"/>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61"/>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61"/>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61"/>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61"/>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61"/>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61"/>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61"/>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61"/>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61"/>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61"/>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61"/>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61"/>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3" name="Google Shape;13053;p61"/>
          <p:cNvGrpSpPr/>
          <p:nvPr/>
        </p:nvGrpSpPr>
        <p:grpSpPr>
          <a:xfrm>
            <a:off x="7660718" y="3618798"/>
            <a:ext cx="302823" cy="360498"/>
            <a:chOff x="7662181" y="3803446"/>
            <a:chExt cx="302823" cy="360498"/>
          </a:xfrm>
        </p:grpSpPr>
        <p:sp>
          <p:nvSpPr>
            <p:cNvPr id="13054" name="Google Shape;13054;p61"/>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61"/>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61"/>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61"/>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61"/>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61"/>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61"/>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61"/>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61"/>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61"/>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4" name="Google Shape;13064;p61"/>
          <p:cNvGrpSpPr/>
          <p:nvPr/>
        </p:nvGrpSpPr>
        <p:grpSpPr>
          <a:xfrm>
            <a:off x="5205099" y="3619347"/>
            <a:ext cx="363895" cy="355663"/>
            <a:chOff x="5206562" y="3803994"/>
            <a:chExt cx="363895" cy="355663"/>
          </a:xfrm>
        </p:grpSpPr>
        <p:sp>
          <p:nvSpPr>
            <p:cNvPr id="13065" name="Google Shape;13065;p61"/>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61"/>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61"/>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61"/>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61"/>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61"/>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61"/>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61"/>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61"/>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61"/>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61"/>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61"/>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61"/>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61"/>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9" name="Google Shape;13079;p6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3080" name="Google Shape;13080;p6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84" name="Shape 13084"/>
        <p:cNvGrpSpPr/>
        <p:nvPr/>
      </p:nvGrpSpPr>
      <p:grpSpPr>
        <a:xfrm>
          <a:off x="0" y="0"/>
          <a:ext cx="0" cy="0"/>
          <a:chOff x="0" y="0"/>
          <a:chExt cx="0" cy="0"/>
        </a:xfrm>
      </p:grpSpPr>
      <p:grpSp>
        <p:nvGrpSpPr>
          <p:cNvPr id="13085" name="Google Shape;13085;p62"/>
          <p:cNvGrpSpPr/>
          <p:nvPr/>
        </p:nvGrpSpPr>
        <p:grpSpPr>
          <a:xfrm>
            <a:off x="4655438" y="1588417"/>
            <a:ext cx="369948" cy="370132"/>
            <a:chOff x="4682526" y="1512217"/>
            <a:chExt cx="369948" cy="370132"/>
          </a:xfrm>
        </p:grpSpPr>
        <p:sp>
          <p:nvSpPr>
            <p:cNvPr id="13086" name="Google Shape;13086;p62"/>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62"/>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62"/>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62"/>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62"/>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62"/>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62"/>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62"/>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62"/>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62"/>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62"/>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62"/>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62"/>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62"/>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62"/>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1" name="Google Shape;13101;p62"/>
          <p:cNvGrpSpPr/>
          <p:nvPr/>
        </p:nvGrpSpPr>
        <p:grpSpPr>
          <a:xfrm>
            <a:off x="3565345" y="2056412"/>
            <a:ext cx="381542" cy="370079"/>
            <a:chOff x="3592433" y="1980212"/>
            <a:chExt cx="381542" cy="370079"/>
          </a:xfrm>
        </p:grpSpPr>
        <p:sp>
          <p:nvSpPr>
            <p:cNvPr id="13102" name="Google Shape;13102;p62"/>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62"/>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62"/>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62"/>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62"/>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62"/>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62"/>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62"/>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62"/>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62"/>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62"/>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62"/>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4" name="Google Shape;13114;p62"/>
          <p:cNvGrpSpPr/>
          <p:nvPr/>
        </p:nvGrpSpPr>
        <p:grpSpPr>
          <a:xfrm>
            <a:off x="1371494" y="3049690"/>
            <a:ext cx="371391" cy="235126"/>
            <a:chOff x="1398582" y="2973490"/>
            <a:chExt cx="371391" cy="235126"/>
          </a:xfrm>
        </p:grpSpPr>
        <p:sp>
          <p:nvSpPr>
            <p:cNvPr id="13115" name="Google Shape;13115;p62"/>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62"/>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62"/>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62"/>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62"/>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62"/>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62"/>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62"/>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62"/>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62"/>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62"/>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62"/>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62"/>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62"/>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62"/>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62"/>
          <p:cNvGrpSpPr/>
          <p:nvPr/>
        </p:nvGrpSpPr>
        <p:grpSpPr>
          <a:xfrm>
            <a:off x="823707" y="1588417"/>
            <a:ext cx="370132" cy="370132"/>
            <a:chOff x="850795" y="1512217"/>
            <a:chExt cx="370132" cy="370132"/>
          </a:xfrm>
        </p:grpSpPr>
        <p:sp>
          <p:nvSpPr>
            <p:cNvPr id="13131" name="Google Shape;13131;p62"/>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62"/>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62"/>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62"/>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62"/>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62"/>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62"/>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62"/>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62"/>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62"/>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62"/>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62"/>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62"/>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62"/>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62"/>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62"/>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62"/>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62"/>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9" name="Google Shape;13149;p62"/>
          <p:cNvGrpSpPr/>
          <p:nvPr/>
        </p:nvGrpSpPr>
        <p:grpSpPr>
          <a:xfrm>
            <a:off x="8011409" y="2982279"/>
            <a:ext cx="236568" cy="370105"/>
            <a:chOff x="8038497" y="2906079"/>
            <a:chExt cx="236568" cy="370105"/>
          </a:xfrm>
        </p:grpSpPr>
        <p:sp>
          <p:nvSpPr>
            <p:cNvPr id="13150" name="Google Shape;13150;p62"/>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62"/>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62"/>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2"/>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2"/>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2"/>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2"/>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7" name="Google Shape;13157;p62"/>
          <p:cNvGrpSpPr/>
          <p:nvPr/>
        </p:nvGrpSpPr>
        <p:grpSpPr>
          <a:xfrm>
            <a:off x="6297042" y="1642503"/>
            <a:ext cx="370630" cy="261802"/>
            <a:chOff x="6324130" y="1566303"/>
            <a:chExt cx="370630" cy="261802"/>
          </a:xfrm>
        </p:grpSpPr>
        <p:sp>
          <p:nvSpPr>
            <p:cNvPr id="13158" name="Google Shape;13158;p62"/>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2"/>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2"/>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2"/>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2"/>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2"/>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2"/>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2"/>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2"/>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2"/>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2"/>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2"/>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2"/>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2"/>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62"/>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62"/>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62"/>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5" name="Google Shape;13175;p62"/>
          <p:cNvGrpSpPr/>
          <p:nvPr/>
        </p:nvGrpSpPr>
        <p:grpSpPr>
          <a:xfrm>
            <a:off x="5205192" y="2102787"/>
            <a:ext cx="370840" cy="353213"/>
            <a:chOff x="5232280" y="2026587"/>
            <a:chExt cx="370840" cy="353213"/>
          </a:xfrm>
        </p:grpSpPr>
        <p:sp>
          <p:nvSpPr>
            <p:cNvPr id="13176" name="Google Shape;13176;p62"/>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2"/>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2"/>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2"/>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2"/>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2"/>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2"/>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2"/>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2"/>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2"/>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6" name="Google Shape;13186;p62"/>
          <p:cNvGrpSpPr/>
          <p:nvPr/>
        </p:nvGrpSpPr>
        <p:grpSpPr>
          <a:xfrm>
            <a:off x="7941873" y="2511529"/>
            <a:ext cx="379548" cy="365331"/>
            <a:chOff x="7968961" y="2435329"/>
            <a:chExt cx="379548" cy="365331"/>
          </a:xfrm>
        </p:grpSpPr>
        <p:sp>
          <p:nvSpPr>
            <p:cNvPr id="13187" name="Google Shape;13187;p62"/>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2"/>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2"/>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2"/>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62"/>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62"/>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62"/>
          <p:cNvGrpSpPr/>
          <p:nvPr/>
        </p:nvGrpSpPr>
        <p:grpSpPr>
          <a:xfrm>
            <a:off x="4109591" y="2191523"/>
            <a:ext cx="373305" cy="223217"/>
            <a:chOff x="4136679" y="2115323"/>
            <a:chExt cx="373305" cy="223217"/>
          </a:xfrm>
        </p:grpSpPr>
        <p:sp>
          <p:nvSpPr>
            <p:cNvPr id="13194" name="Google Shape;13194;p62"/>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2"/>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2"/>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2"/>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2"/>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2"/>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2"/>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2"/>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2"/>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2"/>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4" name="Google Shape;13204;p62"/>
          <p:cNvGrpSpPr/>
          <p:nvPr/>
        </p:nvGrpSpPr>
        <p:grpSpPr>
          <a:xfrm>
            <a:off x="7396735" y="2540277"/>
            <a:ext cx="372046" cy="307730"/>
            <a:chOff x="7423823" y="2464077"/>
            <a:chExt cx="372046" cy="307730"/>
          </a:xfrm>
        </p:grpSpPr>
        <p:sp>
          <p:nvSpPr>
            <p:cNvPr id="13205" name="Google Shape;13205;p62"/>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2"/>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2"/>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2"/>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2"/>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62"/>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62"/>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2"/>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2"/>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2"/>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2"/>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2"/>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2"/>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8" name="Google Shape;13218;p62"/>
          <p:cNvGrpSpPr/>
          <p:nvPr/>
        </p:nvGrpSpPr>
        <p:grpSpPr>
          <a:xfrm>
            <a:off x="3855423" y="3441356"/>
            <a:ext cx="295061" cy="370263"/>
            <a:chOff x="3882511" y="3365156"/>
            <a:chExt cx="295061" cy="370263"/>
          </a:xfrm>
        </p:grpSpPr>
        <p:sp>
          <p:nvSpPr>
            <p:cNvPr id="13219" name="Google Shape;13219;p62"/>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2"/>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2"/>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2"/>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2"/>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4" name="Google Shape;13224;p62"/>
          <p:cNvGrpSpPr/>
          <p:nvPr/>
        </p:nvGrpSpPr>
        <p:grpSpPr>
          <a:xfrm>
            <a:off x="5202700" y="1588417"/>
            <a:ext cx="370132" cy="370132"/>
            <a:chOff x="5229788" y="1512217"/>
            <a:chExt cx="370132" cy="370132"/>
          </a:xfrm>
        </p:grpSpPr>
        <p:sp>
          <p:nvSpPr>
            <p:cNvPr id="13225" name="Google Shape;13225;p62"/>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2"/>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2"/>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2"/>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2"/>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2"/>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2"/>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62"/>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62"/>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62"/>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2"/>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2"/>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2"/>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2"/>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62"/>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62"/>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2"/>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2" name="Google Shape;13242;p62"/>
          <p:cNvGrpSpPr/>
          <p:nvPr/>
        </p:nvGrpSpPr>
        <p:grpSpPr>
          <a:xfrm>
            <a:off x="6014781" y="3441592"/>
            <a:ext cx="373882" cy="370053"/>
            <a:chOff x="6041869" y="3365392"/>
            <a:chExt cx="373882" cy="370053"/>
          </a:xfrm>
        </p:grpSpPr>
        <p:sp>
          <p:nvSpPr>
            <p:cNvPr id="13243" name="Google Shape;13243;p62"/>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2"/>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2"/>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2"/>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2"/>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62"/>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62"/>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2"/>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2"/>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2"/>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3" name="Google Shape;13253;p62"/>
          <p:cNvGrpSpPr/>
          <p:nvPr/>
        </p:nvGrpSpPr>
        <p:grpSpPr>
          <a:xfrm>
            <a:off x="4657221" y="2163693"/>
            <a:ext cx="374748" cy="279140"/>
            <a:chOff x="4684309" y="2087493"/>
            <a:chExt cx="374748" cy="279140"/>
          </a:xfrm>
        </p:grpSpPr>
        <p:sp>
          <p:nvSpPr>
            <p:cNvPr id="13254" name="Google Shape;13254;p62"/>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62"/>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2"/>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2"/>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62"/>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62"/>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62"/>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62"/>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62"/>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62"/>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62"/>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62"/>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6" name="Google Shape;13266;p62"/>
          <p:cNvGrpSpPr/>
          <p:nvPr/>
        </p:nvGrpSpPr>
        <p:grpSpPr>
          <a:xfrm>
            <a:off x="7494022" y="2982331"/>
            <a:ext cx="175400" cy="370053"/>
            <a:chOff x="7521110" y="2906131"/>
            <a:chExt cx="175400" cy="370053"/>
          </a:xfrm>
        </p:grpSpPr>
        <p:sp>
          <p:nvSpPr>
            <p:cNvPr id="13267" name="Google Shape;13267;p62"/>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62"/>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62"/>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62"/>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62"/>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62"/>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62"/>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62"/>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62"/>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6" name="Google Shape;13276;p62"/>
          <p:cNvGrpSpPr/>
          <p:nvPr/>
        </p:nvGrpSpPr>
        <p:grpSpPr>
          <a:xfrm>
            <a:off x="3559837" y="1599486"/>
            <a:ext cx="371023" cy="347915"/>
            <a:chOff x="3586925" y="1523286"/>
            <a:chExt cx="371023" cy="347915"/>
          </a:xfrm>
        </p:grpSpPr>
        <p:sp>
          <p:nvSpPr>
            <p:cNvPr id="13277" name="Google Shape;13277;p62"/>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62"/>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62"/>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2"/>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2"/>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2"/>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2"/>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62"/>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62"/>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2"/>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2"/>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2"/>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2"/>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2"/>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2"/>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2"/>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2"/>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2"/>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2"/>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6" name="Google Shape;13296;p62"/>
          <p:cNvGrpSpPr/>
          <p:nvPr/>
        </p:nvGrpSpPr>
        <p:grpSpPr>
          <a:xfrm>
            <a:off x="6848921" y="2551661"/>
            <a:ext cx="370158" cy="285120"/>
            <a:chOff x="6876009" y="2475461"/>
            <a:chExt cx="370158" cy="285120"/>
          </a:xfrm>
        </p:grpSpPr>
        <p:sp>
          <p:nvSpPr>
            <p:cNvPr id="13297" name="Google Shape;13297;p62"/>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2"/>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2"/>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2"/>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2"/>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2"/>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2"/>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2"/>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2"/>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6" name="Google Shape;13306;p62"/>
          <p:cNvGrpSpPr/>
          <p:nvPr/>
        </p:nvGrpSpPr>
        <p:grpSpPr>
          <a:xfrm>
            <a:off x="6301134" y="2522047"/>
            <a:ext cx="370158" cy="344269"/>
            <a:chOff x="6328222" y="2445847"/>
            <a:chExt cx="370158" cy="344269"/>
          </a:xfrm>
        </p:grpSpPr>
        <p:sp>
          <p:nvSpPr>
            <p:cNvPr id="13307" name="Google Shape;13307;p62"/>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62"/>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2"/>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2"/>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2"/>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2"/>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2"/>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2"/>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5" name="Google Shape;13315;p62"/>
          <p:cNvGrpSpPr/>
          <p:nvPr/>
        </p:nvGrpSpPr>
        <p:grpSpPr>
          <a:xfrm>
            <a:off x="5222452" y="2509142"/>
            <a:ext cx="351639" cy="370184"/>
            <a:chOff x="5249540" y="2432942"/>
            <a:chExt cx="351639" cy="370184"/>
          </a:xfrm>
        </p:grpSpPr>
        <p:sp>
          <p:nvSpPr>
            <p:cNvPr id="13316" name="Google Shape;13316;p62"/>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2"/>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2"/>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2"/>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2"/>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2"/>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2"/>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3" name="Google Shape;13323;p62"/>
          <p:cNvGrpSpPr/>
          <p:nvPr/>
        </p:nvGrpSpPr>
        <p:grpSpPr>
          <a:xfrm>
            <a:off x="4109959" y="2558376"/>
            <a:ext cx="371102" cy="271585"/>
            <a:chOff x="4137047" y="2482176"/>
            <a:chExt cx="371102" cy="271585"/>
          </a:xfrm>
        </p:grpSpPr>
        <p:sp>
          <p:nvSpPr>
            <p:cNvPr id="13324" name="Google Shape;13324;p62"/>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2"/>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2"/>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2"/>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2"/>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2"/>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2"/>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2"/>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2"/>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2"/>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62"/>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5" name="Google Shape;13335;p62"/>
          <p:cNvGrpSpPr/>
          <p:nvPr/>
        </p:nvGrpSpPr>
        <p:grpSpPr>
          <a:xfrm>
            <a:off x="4659346" y="2509116"/>
            <a:ext cx="367377" cy="370079"/>
            <a:chOff x="4686434" y="2432916"/>
            <a:chExt cx="367377" cy="370079"/>
          </a:xfrm>
        </p:grpSpPr>
        <p:sp>
          <p:nvSpPr>
            <p:cNvPr id="13336" name="Google Shape;13336;p62"/>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2"/>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62"/>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62"/>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2"/>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2"/>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2"/>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2"/>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2"/>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2"/>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2"/>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62"/>
          <p:cNvGrpSpPr/>
          <p:nvPr/>
        </p:nvGrpSpPr>
        <p:grpSpPr>
          <a:xfrm>
            <a:off x="6301134" y="2132506"/>
            <a:ext cx="372099" cy="293986"/>
            <a:chOff x="6328222" y="2056306"/>
            <a:chExt cx="372099" cy="293986"/>
          </a:xfrm>
        </p:grpSpPr>
        <p:sp>
          <p:nvSpPr>
            <p:cNvPr id="13348" name="Google Shape;13348;p62"/>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2"/>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2"/>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2"/>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2"/>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2"/>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62"/>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62"/>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62"/>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7" name="Google Shape;13357;p62"/>
          <p:cNvGrpSpPr/>
          <p:nvPr/>
        </p:nvGrpSpPr>
        <p:grpSpPr>
          <a:xfrm>
            <a:off x="5762239" y="2509168"/>
            <a:ext cx="352531" cy="370132"/>
            <a:chOff x="5789327" y="2432968"/>
            <a:chExt cx="352531" cy="370132"/>
          </a:xfrm>
        </p:grpSpPr>
        <p:sp>
          <p:nvSpPr>
            <p:cNvPr id="13358" name="Google Shape;13358;p62"/>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62"/>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2"/>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2"/>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2"/>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2"/>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2"/>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2"/>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2"/>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2"/>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8" name="Google Shape;13368;p62"/>
          <p:cNvGrpSpPr/>
          <p:nvPr/>
        </p:nvGrpSpPr>
        <p:grpSpPr>
          <a:xfrm>
            <a:off x="847524" y="2056334"/>
            <a:ext cx="322314" cy="370158"/>
            <a:chOff x="874612" y="1980134"/>
            <a:chExt cx="322314" cy="370158"/>
          </a:xfrm>
        </p:grpSpPr>
        <p:sp>
          <p:nvSpPr>
            <p:cNvPr id="13369" name="Google Shape;13369;p62"/>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2"/>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2"/>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2"/>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2"/>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2"/>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2"/>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2"/>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2"/>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2"/>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62"/>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62"/>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62"/>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62"/>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62"/>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62"/>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62"/>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6" name="Google Shape;13386;p62"/>
          <p:cNvGrpSpPr/>
          <p:nvPr/>
        </p:nvGrpSpPr>
        <p:grpSpPr>
          <a:xfrm>
            <a:off x="3012574" y="2590980"/>
            <a:ext cx="374223" cy="329764"/>
            <a:chOff x="3039662" y="2514780"/>
            <a:chExt cx="374223" cy="329764"/>
          </a:xfrm>
        </p:grpSpPr>
        <p:sp>
          <p:nvSpPr>
            <p:cNvPr id="13387" name="Google Shape;13387;p62"/>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62"/>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62"/>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2"/>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2"/>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2"/>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2"/>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62"/>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62"/>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2"/>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2"/>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2"/>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2"/>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2"/>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2"/>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2"/>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2"/>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2"/>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62"/>
          <p:cNvGrpSpPr/>
          <p:nvPr/>
        </p:nvGrpSpPr>
        <p:grpSpPr>
          <a:xfrm>
            <a:off x="1919281" y="2639322"/>
            <a:ext cx="374066" cy="233395"/>
            <a:chOff x="1946369" y="2563122"/>
            <a:chExt cx="374066" cy="233395"/>
          </a:xfrm>
        </p:grpSpPr>
        <p:sp>
          <p:nvSpPr>
            <p:cNvPr id="13406" name="Google Shape;13406;p62"/>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2"/>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2"/>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2"/>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2"/>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2"/>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2"/>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2"/>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4" name="Google Shape;13414;p62"/>
          <p:cNvGrpSpPr/>
          <p:nvPr/>
        </p:nvGrpSpPr>
        <p:grpSpPr>
          <a:xfrm>
            <a:off x="4108175" y="2982384"/>
            <a:ext cx="374040" cy="370184"/>
            <a:chOff x="4135263" y="2906184"/>
            <a:chExt cx="374040" cy="370184"/>
          </a:xfrm>
        </p:grpSpPr>
        <p:sp>
          <p:nvSpPr>
            <p:cNvPr id="13415" name="Google Shape;13415;p62"/>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2"/>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62"/>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8" name="Google Shape;13418;p62"/>
          <p:cNvGrpSpPr/>
          <p:nvPr/>
        </p:nvGrpSpPr>
        <p:grpSpPr>
          <a:xfrm>
            <a:off x="4656513" y="2982384"/>
            <a:ext cx="372676" cy="370184"/>
            <a:chOff x="4683601" y="2906184"/>
            <a:chExt cx="372676" cy="370184"/>
          </a:xfrm>
        </p:grpSpPr>
        <p:sp>
          <p:nvSpPr>
            <p:cNvPr id="13419" name="Google Shape;13419;p62"/>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2"/>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2"/>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2"/>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2"/>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2"/>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25" name="Google Shape;13425;p62"/>
          <p:cNvGrpSpPr/>
          <p:nvPr/>
        </p:nvGrpSpPr>
        <p:grpSpPr>
          <a:xfrm>
            <a:off x="843720" y="2982253"/>
            <a:ext cx="329134" cy="370132"/>
            <a:chOff x="870808" y="2906053"/>
            <a:chExt cx="329134" cy="370132"/>
          </a:xfrm>
        </p:grpSpPr>
        <p:sp>
          <p:nvSpPr>
            <p:cNvPr id="13426" name="Google Shape;13426;p62"/>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2"/>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2"/>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2"/>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2"/>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2"/>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2"/>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2"/>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2"/>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2"/>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2"/>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2"/>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2"/>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2"/>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2"/>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2"/>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2"/>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2"/>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62"/>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5" name="Google Shape;13445;p62"/>
          <p:cNvGrpSpPr/>
          <p:nvPr/>
        </p:nvGrpSpPr>
        <p:grpSpPr>
          <a:xfrm>
            <a:off x="1916790" y="2985269"/>
            <a:ext cx="374774" cy="364282"/>
            <a:chOff x="1943878" y="2909069"/>
            <a:chExt cx="374774" cy="364282"/>
          </a:xfrm>
        </p:grpSpPr>
        <p:sp>
          <p:nvSpPr>
            <p:cNvPr id="13446" name="Google Shape;13446;p62"/>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2"/>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62"/>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62"/>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2"/>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2"/>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2"/>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2"/>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2"/>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2"/>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2"/>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62"/>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62"/>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2"/>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2"/>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2"/>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2"/>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2"/>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62"/>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62"/>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62"/>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7" name="Google Shape;13467;p62"/>
          <p:cNvGrpSpPr/>
          <p:nvPr/>
        </p:nvGrpSpPr>
        <p:grpSpPr>
          <a:xfrm>
            <a:off x="1100984" y="3441461"/>
            <a:ext cx="328872" cy="370158"/>
            <a:chOff x="1128072" y="3365261"/>
            <a:chExt cx="328872" cy="370158"/>
          </a:xfrm>
        </p:grpSpPr>
        <p:sp>
          <p:nvSpPr>
            <p:cNvPr id="13468" name="Google Shape;13468;p62"/>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62"/>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2"/>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2"/>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2"/>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2"/>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2"/>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2"/>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2"/>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2"/>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2"/>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2"/>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2"/>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2"/>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2"/>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2"/>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2"/>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2"/>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2"/>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2"/>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2"/>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62"/>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62"/>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62"/>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62"/>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62"/>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62"/>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62"/>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62"/>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62"/>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62"/>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2"/>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2"/>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2"/>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2"/>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2"/>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2"/>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2"/>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2"/>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2"/>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2"/>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2"/>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2"/>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2"/>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2" name="Google Shape;13512;p62"/>
          <p:cNvGrpSpPr/>
          <p:nvPr/>
        </p:nvGrpSpPr>
        <p:grpSpPr>
          <a:xfrm>
            <a:off x="5749779" y="1591381"/>
            <a:ext cx="370866" cy="364151"/>
            <a:chOff x="5776868" y="1515181"/>
            <a:chExt cx="370866" cy="364151"/>
          </a:xfrm>
        </p:grpSpPr>
        <p:sp>
          <p:nvSpPr>
            <p:cNvPr id="13513" name="Google Shape;13513;p62"/>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2"/>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2"/>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2"/>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2"/>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62"/>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62"/>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62"/>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62"/>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2"/>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2"/>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2"/>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2"/>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2"/>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2"/>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2"/>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2"/>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0" name="Google Shape;13530;p62"/>
          <p:cNvGrpSpPr/>
          <p:nvPr/>
        </p:nvGrpSpPr>
        <p:grpSpPr>
          <a:xfrm>
            <a:off x="3550761" y="2509142"/>
            <a:ext cx="393660" cy="370079"/>
            <a:chOff x="3577849" y="2432942"/>
            <a:chExt cx="393660" cy="370079"/>
          </a:xfrm>
        </p:grpSpPr>
        <p:sp>
          <p:nvSpPr>
            <p:cNvPr id="13531" name="Google Shape;13531;p62"/>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2"/>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2"/>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2"/>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2"/>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2"/>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62"/>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62"/>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62"/>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62"/>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1" name="Google Shape;13541;p62"/>
          <p:cNvGrpSpPr/>
          <p:nvPr/>
        </p:nvGrpSpPr>
        <p:grpSpPr>
          <a:xfrm>
            <a:off x="2466911" y="3003237"/>
            <a:ext cx="370132" cy="328164"/>
            <a:chOff x="2493999" y="2927037"/>
            <a:chExt cx="370132" cy="328164"/>
          </a:xfrm>
        </p:grpSpPr>
        <p:sp>
          <p:nvSpPr>
            <p:cNvPr id="13542" name="Google Shape;13542;p62"/>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2"/>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2"/>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2"/>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2"/>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2"/>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2"/>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2"/>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2"/>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2"/>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2"/>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2"/>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4" name="Google Shape;13554;p62"/>
          <p:cNvGrpSpPr/>
          <p:nvPr/>
        </p:nvGrpSpPr>
        <p:grpSpPr>
          <a:xfrm>
            <a:off x="3562329" y="3026896"/>
            <a:ext cx="370315" cy="281028"/>
            <a:chOff x="3589417" y="2950696"/>
            <a:chExt cx="370315" cy="281028"/>
          </a:xfrm>
        </p:grpSpPr>
        <p:sp>
          <p:nvSpPr>
            <p:cNvPr id="13555" name="Google Shape;13555;p62"/>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62"/>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62"/>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2"/>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2"/>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2"/>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2"/>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2"/>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2"/>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2"/>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2"/>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2"/>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2"/>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2"/>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2"/>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2"/>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2"/>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2"/>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2"/>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2"/>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5" name="Google Shape;13575;p62"/>
          <p:cNvGrpSpPr/>
          <p:nvPr/>
        </p:nvGrpSpPr>
        <p:grpSpPr>
          <a:xfrm>
            <a:off x="3005623" y="2987918"/>
            <a:ext cx="396125" cy="359062"/>
            <a:chOff x="3032711" y="2911718"/>
            <a:chExt cx="396125" cy="359062"/>
          </a:xfrm>
        </p:grpSpPr>
        <p:sp>
          <p:nvSpPr>
            <p:cNvPr id="13576" name="Google Shape;13576;p62"/>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2"/>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62"/>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62"/>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62"/>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2"/>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2"/>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2"/>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2"/>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62"/>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62"/>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2"/>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8" name="Google Shape;13588;p62"/>
          <p:cNvGrpSpPr/>
          <p:nvPr/>
        </p:nvGrpSpPr>
        <p:grpSpPr>
          <a:xfrm>
            <a:off x="7390676" y="1589597"/>
            <a:ext cx="373174" cy="367692"/>
            <a:chOff x="7417764" y="1513397"/>
            <a:chExt cx="373174" cy="367692"/>
          </a:xfrm>
        </p:grpSpPr>
        <p:sp>
          <p:nvSpPr>
            <p:cNvPr id="13589" name="Google Shape;13589;p62"/>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2"/>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2"/>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2"/>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2"/>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62"/>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62"/>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2"/>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2"/>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2"/>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2"/>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2"/>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62"/>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2"/>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2"/>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62"/>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62"/>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62"/>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62"/>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62"/>
          <p:cNvGrpSpPr/>
          <p:nvPr/>
        </p:nvGrpSpPr>
        <p:grpSpPr>
          <a:xfrm>
            <a:off x="6844856" y="1590568"/>
            <a:ext cx="370132" cy="365672"/>
            <a:chOff x="6871944" y="1514368"/>
            <a:chExt cx="370132" cy="365672"/>
          </a:xfrm>
        </p:grpSpPr>
        <p:sp>
          <p:nvSpPr>
            <p:cNvPr id="13609" name="Google Shape;13609;p62"/>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62"/>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62"/>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62"/>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62"/>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62"/>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62"/>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62"/>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2"/>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2"/>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2"/>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2"/>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2"/>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2"/>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2"/>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2"/>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2"/>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2"/>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27" name="Google Shape;13627;p62"/>
          <p:cNvGrpSpPr/>
          <p:nvPr/>
        </p:nvGrpSpPr>
        <p:grpSpPr>
          <a:xfrm>
            <a:off x="6534843" y="3441461"/>
            <a:ext cx="400375" cy="370184"/>
            <a:chOff x="6561931" y="3365261"/>
            <a:chExt cx="400375" cy="370184"/>
          </a:xfrm>
        </p:grpSpPr>
        <p:sp>
          <p:nvSpPr>
            <p:cNvPr id="13628" name="Google Shape;13628;p62"/>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2"/>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2"/>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2"/>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2"/>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2"/>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2"/>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2"/>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62"/>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62"/>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62"/>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62"/>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0" name="Google Shape;13640;p62"/>
          <p:cNvGrpSpPr/>
          <p:nvPr/>
        </p:nvGrpSpPr>
        <p:grpSpPr>
          <a:xfrm>
            <a:off x="1915032" y="2062052"/>
            <a:ext cx="378315" cy="358695"/>
            <a:chOff x="1942120" y="1985852"/>
            <a:chExt cx="378315" cy="358695"/>
          </a:xfrm>
        </p:grpSpPr>
        <p:sp>
          <p:nvSpPr>
            <p:cNvPr id="13641" name="Google Shape;13641;p62"/>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2"/>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2"/>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2"/>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2"/>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2"/>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2"/>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2"/>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2"/>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2"/>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2"/>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2"/>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2"/>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2"/>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62"/>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62"/>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62"/>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62"/>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2"/>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2"/>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1" name="Google Shape;13661;p62"/>
          <p:cNvGrpSpPr/>
          <p:nvPr/>
        </p:nvGrpSpPr>
        <p:grpSpPr>
          <a:xfrm>
            <a:off x="1374327" y="2505418"/>
            <a:ext cx="364282" cy="374197"/>
            <a:chOff x="1401415" y="2429218"/>
            <a:chExt cx="364282" cy="374197"/>
          </a:xfrm>
        </p:grpSpPr>
        <p:sp>
          <p:nvSpPr>
            <p:cNvPr id="13662" name="Google Shape;13662;p62"/>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2"/>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2"/>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2"/>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2"/>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2"/>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2"/>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2"/>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2"/>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2"/>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2"/>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2"/>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62"/>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62"/>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2"/>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7" name="Google Shape;13677;p62"/>
          <p:cNvGrpSpPr/>
          <p:nvPr/>
        </p:nvGrpSpPr>
        <p:grpSpPr>
          <a:xfrm>
            <a:off x="7083339" y="3441461"/>
            <a:ext cx="400401" cy="370184"/>
            <a:chOff x="7110427" y="3365261"/>
            <a:chExt cx="400401" cy="370184"/>
          </a:xfrm>
        </p:grpSpPr>
        <p:sp>
          <p:nvSpPr>
            <p:cNvPr id="13678" name="Google Shape;13678;p62"/>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2"/>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2"/>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2"/>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2"/>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2"/>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2"/>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5" name="Google Shape;13685;p62"/>
          <p:cNvGrpSpPr/>
          <p:nvPr/>
        </p:nvGrpSpPr>
        <p:grpSpPr>
          <a:xfrm>
            <a:off x="7631861" y="3439337"/>
            <a:ext cx="400375" cy="370132"/>
            <a:chOff x="7658949" y="3363137"/>
            <a:chExt cx="400375" cy="370132"/>
          </a:xfrm>
        </p:grpSpPr>
        <p:sp>
          <p:nvSpPr>
            <p:cNvPr id="13686" name="Google Shape;13686;p62"/>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2"/>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2"/>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2"/>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2"/>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1" name="Google Shape;13691;p62"/>
          <p:cNvGrpSpPr/>
          <p:nvPr/>
        </p:nvGrpSpPr>
        <p:grpSpPr>
          <a:xfrm>
            <a:off x="3277393" y="3455589"/>
            <a:ext cx="356623" cy="370105"/>
            <a:chOff x="3307156" y="3365314"/>
            <a:chExt cx="356623" cy="370105"/>
          </a:xfrm>
        </p:grpSpPr>
        <p:sp>
          <p:nvSpPr>
            <p:cNvPr id="13692" name="Google Shape;13692;p62"/>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2"/>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2"/>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2"/>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62"/>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62"/>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62"/>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2"/>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2"/>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2"/>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2"/>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62"/>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62"/>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2"/>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2"/>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7" name="Google Shape;13707;p62"/>
          <p:cNvGrpSpPr/>
          <p:nvPr/>
        </p:nvGrpSpPr>
        <p:grpSpPr>
          <a:xfrm>
            <a:off x="7395319" y="2056307"/>
            <a:ext cx="372807" cy="370079"/>
            <a:chOff x="7422407" y="1980107"/>
            <a:chExt cx="372807" cy="370079"/>
          </a:xfrm>
        </p:grpSpPr>
        <p:sp>
          <p:nvSpPr>
            <p:cNvPr id="13708" name="Google Shape;13708;p62"/>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2"/>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2"/>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2"/>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62"/>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62"/>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2"/>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2"/>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2"/>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2"/>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2"/>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62"/>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2"/>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1" name="Google Shape;13721;p62"/>
          <p:cNvGrpSpPr/>
          <p:nvPr/>
        </p:nvGrpSpPr>
        <p:grpSpPr>
          <a:xfrm>
            <a:off x="6889053" y="2982384"/>
            <a:ext cx="289737" cy="370394"/>
            <a:chOff x="6916141" y="2906184"/>
            <a:chExt cx="289737" cy="370394"/>
          </a:xfrm>
        </p:grpSpPr>
        <p:sp>
          <p:nvSpPr>
            <p:cNvPr id="13722" name="Google Shape;13722;p62"/>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62"/>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62"/>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62"/>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62"/>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62"/>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62"/>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62"/>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62"/>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62"/>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62"/>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62"/>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62"/>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62"/>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62"/>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62"/>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62"/>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62"/>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62"/>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62"/>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62"/>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3" name="Google Shape;13743;p62"/>
          <p:cNvGrpSpPr/>
          <p:nvPr/>
        </p:nvGrpSpPr>
        <p:grpSpPr>
          <a:xfrm>
            <a:off x="7943106" y="2089777"/>
            <a:ext cx="372676" cy="331731"/>
            <a:chOff x="7970194" y="2013577"/>
            <a:chExt cx="372676" cy="331731"/>
          </a:xfrm>
        </p:grpSpPr>
        <p:sp>
          <p:nvSpPr>
            <p:cNvPr id="13744" name="Google Shape;13744;p62"/>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2"/>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2"/>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2"/>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62"/>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62"/>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2"/>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2"/>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2"/>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2"/>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4" name="Google Shape;13754;p62"/>
          <p:cNvGrpSpPr/>
          <p:nvPr/>
        </p:nvGrpSpPr>
        <p:grpSpPr>
          <a:xfrm>
            <a:off x="1389645" y="1588390"/>
            <a:ext cx="332964" cy="370158"/>
            <a:chOff x="1416733" y="1512190"/>
            <a:chExt cx="332964" cy="370158"/>
          </a:xfrm>
        </p:grpSpPr>
        <p:sp>
          <p:nvSpPr>
            <p:cNvPr id="13755" name="Google Shape;13755;p62"/>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2"/>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2"/>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2"/>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2"/>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2"/>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2"/>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2"/>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2"/>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2"/>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2"/>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2"/>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2"/>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2"/>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2"/>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2"/>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62"/>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62"/>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2"/>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4" name="Google Shape;13774;p62"/>
          <p:cNvGrpSpPr/>
          <p:nvPr/>
        </p:nvGrpSpPr>
        <p:grpSpPr>
          <a:xfrm>
            <a:off x="5219278" y="2982305"/>
            <a:ext cx="342852" cy="370079"/>
            <a:chOff x="5246366" y="2906105"/>
            <a:chExt cx="342852" cy="370079"/>
          </a:xfrm>
        </p:grpSpPr>
        <p:sp>
          <p:nvSpPr>
            <p:cNvPr id="13775" name="Google Shape;13775;p62"/>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2"/>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2"/>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2"/>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2"/>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2"/>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1" name="Google Shape;13781;p62"/>
          <p:cNvGrpSpPr/>
          <p:nvPr/>
        </p:nvGrpSpPr>
        <p:grpSpPr>
          <a:xfrm>
            <a:off x="822579" y="2511083"/>
            <a:ext cx="371259" cy="366249"/>
            <a:chOff x="849667" y="2434883"/>
            <a:chExt cx="371259" cy="366249"/>
          </a:xfrm>
        </p:grpSpPr>
        <p:sp>
          <p:nvSpPr>
            <p:cNvPr id="13782" name="Google Shape;13782;p62"/>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2"/>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2"/>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2"/>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2"/>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2"/>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2"/>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2"/>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2"/>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2"/>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2"/>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2"/>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2"/>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5" name="Google Shape;13795;p62"/>
          <p:cNvGrpSpPr/>
          <p:nvPr/>
        </p:nvGrpSpPr>
        <p:grpSpPr>
          <a:xfrm>
            <a:off x="4389938" y="3441566"/>
            <a:ext cx="332728" cy="370053"/>
            <a:chOff x="4417026" y="3365366"/>
            <a:chExt cx="332728" cy="370053"/>
          </a:xfrm>
        </p:grpSpPr>
        <p:sp>
          <p:nvSpPr>
            <p:cNvPr id="13796" name="Google Shape;13796;p62"/>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2"/>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62"/>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62"/>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2"/>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2"/>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62"/>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62"/>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2"/>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2"/>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2"/>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2"/>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2"/>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2"/>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2"/>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62"/>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62"/>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2"/>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4" name="Google Shape;13814;p62"/>
          <p:cNvGrpSpPr/>
          <p:nvPr/>
        </p:nvGrpSpPr>
        <p:grpSpPr>
          <a:xfrm>
            <a:off x="2469980" y="2056386"/>
            <a:ext cx="363994" cy="370105"/>
            <a:chOff x="2497068" y="1980186"/>
            <a:chExt cx="363994" cy="370105"/>
          </a:xfrm>
        </p:grpSpPr>
        <p:sp>
          <p:nvSpPr>
            <p:cNvPr id="13815" name="Google Shape;13815;p62"/>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2"/>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2"/>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62"/>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62"/>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62"/>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62"/>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62"/>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62"/>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2"/>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2"/>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2"/>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2"/>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2"/>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2"/>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2"/>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2"/>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2"/>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2"/>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2"/>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2"/>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6" name="Google Shape;13836;p62"/>
          <p:cNvGrpSpPr/>
          <p:nvPr/>
        </p:nvGrpSpPr>
        <p:grpSpPr>
          <a:xfrm>
            <a:off x="5793190" y="2982358"/>
            <a:ext cx="294904" cy="370027"/>
            <a:chOff x="5820278" y="2906158"/>
            <a:chExt cx="294904" cy="370027"/>
          </a:xfrm>
        </p:grpSpPr>
        <p:sp>
          <p:nvSpPr>
            <p:cNvPr id="13837" name="Google Shape;13837;p62"/>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2"/>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2"/>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2"/>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2"/>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2"/>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62"/>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4" name="Google Shape;13844;p62"/>
          <p:cNvGrpSpPr/>
          <p:nvPr/>
        </p:nvGrpSpPr>
        <p:grpSpPr>
          <a:xfrm>
            <a:off x="4919731" y="3459429"/>
            <a:ext cx="370132" cy="334223"/>
            <a:chOff x="4946819" y="3383229"/>
            <a:chExt cx="370132" cy="334223"/>
          </a:xfrm>
        </p:grpSpPr>
        <p:sp>
          <p:nvSpPr>
            <p:cNvPr id="13845" name="Google Shape;13845;p62"/>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62"/>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62"/>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62"/>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62"/>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62"/>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62"/>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62"/>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62"/>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4" name="Google Shape;13854;p62"/>
          <p:cNvGrpSpPr/>
          <p:nvPr/>
        </p:nvGrpSpPr>
        <p:grpSpPr>
          <a:xfrm>
            <a:off x="3011315" y="1615434"/>
            <a:ext cx="375482" cy="316072"/>
            <a:chOff x="3038403" y="1539234"/>
            <a:chExt cx="375482" cy="316072"/>
          </a:xfrm>
        </p:grpSpPr>
        <p:sp>
          <p:nvSpPr>
            <p:cNvPr id="13855" name="Google Shape;13855;p62"/>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6" name="Google Shape;13856;p62"/>
            <p:cNvGrpSpPr/>
            <p:nvPr/>
          </p:nvGrpSpPr>
          <p:grpSpPr>
            <a:xfrm>
              <a:off x="3038403" y="1539234"/>
              <a:ext cx="375482" cy="316072"/>
              <a:chOff x="3038403" y="1539234"/>
              <a:chExt cx="375482" cy="316072"/>
            </a:xfrm>
          </p:grpSpPr>
          <p:sp>
            <p:nvSpPr>
              <p:cNvPr id="13857" name="Google Shape;13857;p62"/>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62"/>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62"/>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2"/>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2"/>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2"/>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2"/>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2"/>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2"/>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66" name="Google Shape;13866;p62"/>
          <p:cNvGrpSpPr/>
          <p:nvPr/>
        </p:nvGrpSpPr>
        <p:grpSpPr>
          <a:xfrm>
            <a:off x="6305777" y="2982331"/>
            <a:ext cx="360846" cy="370184"/>
            <a:chOff x="6332865" y="2906131"/>
            <a:chExt cx="360846" cy="370184"/>
          </a:xfrm>
        </p:grpSpPr>
        <p:sp>
          <p:nvSpPr>
            <p:cNvPr id="13867" name="Google Shape;13867;p62"/>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2"/>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2"/>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2"/>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2"/>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2"/>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62"/>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62"/>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2"/>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2"/>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2"/>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8" name="Google Shape;13878;p62"/>
          <p:cNvGrpSpPr/>
          <p:nvPr/>
        </p:nvGrpSpPr>
        <p:grpSpPr>
          <a:xfrm>
            <a:off x="4107991" y="1594266"/>
            <a:ext cx="370132" cy="358223"/>
            <a:chOff x="4135079" y="1518066"/>
            <a:chExt cx="370132" cy="358223"/>
          </a:xfrm>
        </p:grpSpPr>
        <p:sp>
          <p:nvSpPr>
            <p:cNvPr id="13879" name="Google Shape;13879;p62"/>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2"/>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62"/>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62"/>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2"/>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2"/>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2"/>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2"/>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62"/>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2"/>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2"/>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2"/>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2"/>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62"/>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2"/>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2"/>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2"/>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2"/>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2"/>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8" name="Google Shape;13898;p62"/>
          <p:cNvGrpSpPr/>
          <p:nvPr/>
        </p:nvGrpSpPr>
        <p:grpSpPr>
          <a:xfrm>
            <a:off x="6851780" y="2056334"/>
            <a:ext cx="361240" cy="370158"/>
            <a:chOff x="6878869" y="1980134"/>
            <a:chExt cx="361240" cy="370158"/>
          </a:xfrm>
        </p:grpSpPr>
        <p:sp>
          <p:nvSpPr>
            <p:cNvPr id="13899" name="Google Shape;13899;p62"/>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2"/>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2"/>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2"/>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2"/>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2"/>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2"/>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2"/>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2"/>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62"/>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62"/>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62"/>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2"/>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2" name="Google Shape;13912;p62"/>
          <p:cNvGrpSpPr/>
          <p:nvPr/>
        </p:nvGrpSpPr>
        <p:grpSpPr>
          <a:xfrm>
            <a:off x="2466911" y="2626233"/>
            <a:ext cx="370132" cy="259467"/>
            <a:chOff x="2493999" y="2550033"/>
            <a:chExt cx="370132" cy="259467"/>
          </a:xfrm>
        </p:grpSpPr>
        <p:sp>
          <p:nvSpPr>
            <p:cNvPr id="13913" name="Google Shape;13913;p62"/>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2"/>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2"/>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2"/>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62"/>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2"/>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2"/>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2"/>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62"/>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62"/>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2"/>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2"/>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2"/>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2"/>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2"/>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62"/>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62"/>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62"/>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62"/>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2" name="Google Shape;13932;p62"/>
          <p:cNvGrpSpPr/>
          <p:nvPr/>
        </p:nvGrpSpPr>
        <p:grpSpPr>
          <a:xfrm>
            <a:off x="1672614" y="3441461"/>
            <a:ext cx="281054" cy="370158"/>
            <a:chOff x="1699703" y="3365261"/>
            <a:chExt cx="281054" cy="370158"/>
          </a:xfrm>
        </p:grpSpPr>
        <p:sp>
          <p:nvSpPr>
            <p:cNvPr id="13933" name="Google Shape;13933;p62"/>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62"/>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2"/>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2"/>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2"/>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2"/>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2"/>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2"/>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2"/>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2"/>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2"/>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2"/>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2"/>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6" name="Google Shape;13946;p62"/>
          <p:cNvGrpSpPr/>
          <p:nvPr/>
        </p:nvGrpSpPr>
        <p:grpSpPr>
          <a:xfrm>
            <a:off x="7939722" y="1595630"/>
            <a:ext cx="369974" cy="355626"/>
            <a:chOff x="7966810" y="1519430"/>
            <a:chExt cx="369974" cy="355626"/>
          </a:xfrm>
        </p:grpSpPr>
        <p:sp>
          <p:nvSpPr>
            <p:cNvPr id="13947" name="Google Shape;13947;p62"/>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2"/>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2"/>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2"/>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2"/>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2"/>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62"/>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62"/>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62"/>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62"/>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62"/>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62"/>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62"/>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62"/>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62"/>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62"/>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3" name="Google Shape;13963;p62"/>
          <p:cNvGrpSpPr/>
          <p:nvPr/>
        </p:nvGrpSpPr>
        <p:grpSpPr>
          <a:xfrm>
            <a:off x="2765540" y="3441540"/>
            <a:ext cx="290445" cy="370079"/>
            <a:chOff x="2792628" y="3365340"/>
            <a:chExt cx="290445" cy="370079"/>
          </a:xfrm>
        </p:grpSpPr>
        <p:sp>
          <p:nvSpPr>
            <p:cNvPr id="13964" name="Google Shape;13964;p62"/>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2"/>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2"/>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2"/>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2"/>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2"/>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2"/>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62"/>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2"/>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2"/>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2"/>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2"/>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2"/>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2"/>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8" name="Google Shape;13978;p62"/>
          <p:cNvGrpSpPr/>
          <p:nvPr/>
        </p:nvGrpSpPr>
        <p:grpSpPr>
          <a:xfrm>
            <a:off x="1362497" y="2064517"/>
            <a:ext cx="388125" cy="353790"/>
            <a:chOff x="1389585" y="1988317"/>
            <a:chExt cx="388125" cy="353790"/>
          </a:xfrm>
        </p:grpSpPr>
        <p:sp>
          <p:nvSpPr>
            <p:cNvPr id="13979" name="Google Shape;13979;p62"/>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2"/>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2"/>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62"/>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62"/>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62"/>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62"/>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2"/>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2"/>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62"/>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2"/>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2"/>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2"/>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2"/>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2"/>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2"/>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62"/>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2"/>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2"/>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2"/>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2"/>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2"/>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1" name="Google Shape;14001;p62"/>
          <p:cNvGrpSpPr/>
          <p:nvPr/>
        </p:nvGrpSpPr>
        <p:grpSpPr>
          <a:xfrm>
            <a:off x="2465836" y="1588390"/>
            <a:ext cx="370158" cy="370158"/>
            <a:chOff x="2492924" y="1512190"/>
            <a:chExt cx="370158" cy="370158"/>
          </a:xfrm>
        </p:grpSpPr>
        <p:sp>
          <p:nvSpPr>
            <p:cNvPr id="14002" name="Google Shape;14002;p62"/>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62"/>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62"/>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2"/>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2"/>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2"/>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2"/>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2"/>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2"/>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2"/>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2"/>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62"/>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2"/>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2"/>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2"/>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2"/>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2"/>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2"/>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62"/>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62"/>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2"/>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62"/>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4" name="Google Shape;14024;p62"/>
          <p:cNvGrpSpPr/>
          <p:nvPr/>
        </p:nvGrpSpPr>
        <p:grpSpPr>
          <a:xfrm>
            <a:off x="1906481" y="1588443"/>
            <a:ext cx="393975" cy="370105"/>
            <a:chOff x="1933569" y="1512243"/>
            <a:chExt cx="393975" cy="370105"/>
          </a:xfrm>
        </p:grpSpPr>
        <p:sp>
          <p:nvSpPr>
            <p:cNvPr id="14025" name="Google Shape;14025;p62"/>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2"/>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2"/>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2"/>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62"/>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2"/>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2"/>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2"/>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2"/>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2"/>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2"/>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2"/>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2"/>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2"/>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2"/>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2"/>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2"/>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62"/>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62"/>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62"/>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2"/>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2"/>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2"/>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2"/>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62"/>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62"/>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2"/>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2"/>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3" name="Google Shape;14053;p62"/>
          <p:cNvGrpSpPr/>
          <p:nvPr/>
        </p:nvGrpSpPr>
        <p:grpSpPr>
          <a:xfrm>
            <a:off x="2209018" y="3441592"/>
            <a:ext cx="306471" cy="370000"/>
            <a:chOff x="2236106" y="3365392"/>
            <a:chExt cx="306471" cy="370000"/>
          </a:xfrm>
        </p:grpSpPr>
        <p:sp>
          <p:nvSpPr>
            <p:cNvPr id="14054" name="Google Shape;14054;p62"/>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2"/>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2"/>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2"/>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62"/>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62"/>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2"/>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2"/>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2"/>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2"/>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2"/>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62"/>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2"/>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2"/>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8" name="Google Shape;14068;p62"/>
          <p:cNvGrpSpPr/>
          <p:nvPr/>
        </p:nvGrpSpPr>
        <p:grpSpPr>
          <a:xfrm>
            <a:off x="5465735" y="3461763"/>
            <a:ext cx="375325" cy="329606"/>
            <a:chOff x="5492823" y="3385563"/>
            <a:chExt cx="375325" cy="329606"/>
          </a:xfrm>
        </p:grpSpPr>
        <p:sp>
          <p:nvSpPr>
            <p:cNvPr id="14069" name="Google Shape;14069;p62"/>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62"/>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62"/>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62"/>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62"/>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62"/>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62"/>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62"/>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62"/>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62"/>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62"/>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62"/>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62"/>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2"/>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2"/>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2"/>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2"/>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2"/>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2"/>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2"/>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9" name="Google Shape;14089;p62"/>
          <p:cNvGrpSpPr/>
          <p:nvPr/>
        </p:nvGrpSpPr>
        <p:grpSpPr>
          <a:xfrm>
            <a:off x="3014699" y="2077318"/>
            <a:ext cx="370158" cy="328164"/>
            <a:chOff x="3041787" y="2001118"/>
            <a:chExt cx="370158" cy="328164"/>
          </a:xfrm>
        </p:grpSpPr>
        <p:sp>
          <p:nvSpPr>
            <p:cNvPr id="14090" name="Google Shape;14090;p62"/>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2"/>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2"/>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2"/>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2"/>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2"/>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2"/>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2"/>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2"/>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2"/>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2"/>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62"/>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62"/>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62"/>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62"/>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2"/>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2"/>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2"/>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8" name="Google Shape;14108;p62"/>
          <p:cNvGrpSpPr/>
          <p:nvPr/>
        </p:nvGrpSpPr>
        <p:grpSpPr>
          <a:xfrm>
            <a:off x="5752796" y="2115325"/>
            <a:ext cx="372309" cy="328216"/>
            <a:chOff x="5779884" y="2039125"/>
            <a:chExt cx="372309" cy="328216"/>
          </a:xfrm>
        </p:grpSpPr>
        <p:sp>
          <p:nvSpPr>
            <p:cNvPr id="14109" name="Google Shape;14109;p62"/>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2"/>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2"/>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2"/>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2"/>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2"/>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2"/>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2"/>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2"/>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2"/>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2"/>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62"/>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62"/>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22" name="Google Shape;14122;p6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126" name="Shape 14126"/>
        <p:cNvGrpSpPr/>
        <p:nvPr/>
      </p:nvGrpSpPr>
      <p:grpSpPr>
        <a:xfrm>
          <a:off x="0" y="0"/>
          <a:ext cx="0" cy="0"/>
          <a:chOff x="0" y="0"/>
          <a:chExt cx="0" cy="0"/>
        </a:xfrm>
      </p:grpSpPr>
      <p:grpSp>
        <p:nvGrpSpPr>
          <p:cNvPr id="14127" name="Google Shape;14127;p63"/>
          <p:cNvGrpSpPr/>
          <p:nvPr/>
        </p:nvGrpSpPr>
        <p:grpSpPr>
          <a:xfrm>
            <a:off x="853009" y="1981993"/>
            <a:ext cx="354610" cy="372358"/>
            <a:chOff x="878066" y="1981993"/>
            <a:chExt cx="354610" cy="372358"/>
          </a:xfrm>
        </p:grpSpPr>
        <p:sp>
          <p:nvSpPr>
            <p:cNvPr id="14128" name="Google Shape;14128;p63"/>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63"/>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3"/>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3"/>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63"/>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3"/>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3"/>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3"/>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63"/>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63"/>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3"/>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63"/>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63"/>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3"/>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42" name="Google Shape;14142;p63"/>
          <p:cNvGrpSpPr/>
          <p:nvPr/>
        </p:nvGrpSpPr>
        <p:grpSpPr>
          <a:xfrm>
            <a:off x="1320737" y="1982386"/>
            <a:ext cx="371650" cy="371624"/>
            <a:chOff x="1345794" y="1982386"/>
            <a:chExt cx="371650" cy="371624"/>
          </a:xfrm>
        </p:grpSpPr>
        <p:sp>
          <p:nvSpPr>
            <p:cNvPr id="14143" name="Google Shape;14143;p63"/>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3"/>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3"/>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3"/>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3"/>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3"/>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3"/>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3"/>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3"/>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3"/>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63"/>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63"/>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3"/>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3"/>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3"/>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3"/>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3"/>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3"/>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63"/>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63"/>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63"/>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3"/>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3"/>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3"/>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3"/>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63"/>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63"/>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3"/>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3"/>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3"/>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3"/>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63"/>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3"/>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3"/>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63"/>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63"/>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3"/>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0" name="Google Shape;14180;p63"/>
          <p:cNvGrpSpPr/>
          <p:nvPr/>
        </p:nvGrpSpPr>
        <p:grpSpPr>
          <a:xfrm>
            <a:off x="1796408" y="1981993"/>
            <a:ext cx="372410" cy="372410"/>
            <a:chOff x="1821465" y="1981993"/>
            <a:chExt cx="372410" cy="372410"/>
          </a:xfrm>
        </p:grpSpPr>
        <p:sp>
          <p:nvSpPr>
            <p:cNvPr id="14181" name="Google Shape;14181;p63"/>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3"/>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3"/>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63"/>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3"/>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3"/>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63"/>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63"/>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63"/>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63"/>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63"/>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63"/>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63"/>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63"/>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5" name="Google Shape;14195;p63"/>
          <p:cNvGrpSpPr/>
          <p:nvPr/>
        </p:nvGrpSpPr>
        <p:grpSpPr>
          <a:xfrm>
            <a:off x="2251291" y="1981809"/>
            <a:ext cx="415901" cy="372699"/>
            <a:chOff x="2276348" y="1981809"/>
            <a:chExt cx="415901" cy="372699"/>
          </a:xfrm>
        </p:grpSpPr>
        <p:sp>
          <p:nvSpPr>
            <p:cNvPr id="14196" name="Google Shape;14196;p63"/>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63"/>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63"/>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63"/>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63"/>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63"/>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63"/>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3" name="Google Shape;14203;p63"/>
          <p:cNvGrpSpPr/>
          <p:nvPr/>
        </p:nvGrpSpPr>
        <p:grpSpPr>
          <a:xfrm>
            <a:off x="2749297" y="2009990"/>
            <a:ext cx="372017" cy="316310"/>
            <a:chOff x="2774354" y="2009990"/>
            <a:chExt cx="372017" cy="316310"/>
          </a:xfrm>
        </p:grpSpPr>
        <p:sp>
          <p:nvSpPr>
            <p:cNvPr id="14204" name="Google Shape;14204;p63"/>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63"/>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63"/>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63"/>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63"/>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3"/>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3"/>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3"/>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3"/>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63"/>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63"/>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3"/>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3"/>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3"/>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3"/>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3"/>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3"/>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3"/>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3"/>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3"/>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3"/>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3"/>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3"/>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3"/>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3"/>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3"/>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0" name="Google Shape;14230;p63"/>
          <p:cNvGrpSpPr/>
          <p:nvPr/>
        </p:nvGrpSpPr>
        <p:grpSpPr>
          <a:xfrm>
            <a:off x="3697625" y="1981993"/>
            <a:ext cx="375818" cy="372043"/>
            <a:chOff x="3722682" y="1981993"/>
            <a:chExt cx="375818" cy="372043"/>
          </a:xfrm>
        </p:grpSpPr>
        <p:sp>
          <p:nvSpPr>
            <p:cNvPr id="14231" name="Google Shape;14231;p63"/>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3"/>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3"/>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3"/>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63"/>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63"/>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63"/>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3"/>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3"/>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3"/>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3"/>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3"/>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3"/>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3"/>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3"/>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46" name="Google Shape;14246;p63"/>
          <p:cNvGrpSpPr/>
          <p:nvPr/>
        </p:nvGrpSpPr>
        <p:grpSpPr>
          <a:xfrm>
            <a:off x="4176337" y="1981809"/>
            <a:ext cx="373538" cy="372305"/>
            <a:chOff x="4201394" y="1981809"/>
            <a:chExt cx="373538" cy="372305"/>
          </a:xfrm>
        </p:grpSpPr>
        <p:sp>
          <p:nvSpPr>
            <p:cNvPr id="14247" name="Google Shape;14247;p63"/>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3"/>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3"/>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3"/>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3"/>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3"/>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3"/>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3"/>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3"/>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3"/>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3"/>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3"/>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3"/>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3"/>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3"/>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3"/>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3" name="Google Shape;14263;p63"/>
          <p:cNvGrpSpPr/>
          <p:nvPr/>
        </p:nvGrpSpPr>
        <p:grpSpPr>
          <a:xfrm>
            <a:off x="4634601" y="1500266"/>
            <a:ext cx="422743" cy="377784"/>
            <a:chOff x="4659658" y="1500266"/>
            <a:chExt cx="422743" cy="377784"/>
          </a:xfrm>
        </p:grpSpPr>
        <p:sp>
          <p:nvSpPr>
            <p:cNvPr id="14264" name="Google Shape;14264;p63"/>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3"/>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3"/>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63"/>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63"/>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3"/>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3"/>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3"/>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3"/>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3"/>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3"/>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3"/>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63"/>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63"/>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3"/>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3"/>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3"/>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1" name="Google Shape;14281;p63"/>
          <p:cNvGrpSpPr/>
          <p:nvPr/>
        </p:nvGrpSpPr>
        <p:grpSpPr>
          <a:xfrm>
            <a:off x="5186349" y="1513504"/>
            <a:ext cx="260394" cy="351202"/>
            <a:chOff x="5211406" y="1513504"/>
            <a:chExt cx="260394" cy="351202"/>
          </a:xfrm>
        </p:grpSpPr>
        <p:sp>
          <p:nvSpPr>
            <p:cNvPr id="14282" name="Google Shape;14282;p63"/>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63"/>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63"/>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63"/>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63"/>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63"/>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63"/>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3"/>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3"/>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3"/>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3"/>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3"/>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3"/>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5" name="Google Shape;14295;p63"/>
          <p:cNvGrpSpPr/>
          <p:nvPr/>
        </p:nvGrpSpPr>
        <p:grpSpPr>
          <a:xfrm>
            <a:off x="5607545" y="1513216"/>
            <a:ext cx="366722" cy="351779"/>
            <a:chOff x="5632602" y="1513216"/>
            <a:chExt cx="366722" cy="351779"/>
          </a:xfrm>
        </p:grpSpPr>
        <p:sp>
          <p:nvSpPr>
            <p:cNvPr id="14296" name="Google Shape;14296;p63"/>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3"/>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3"/>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3"/>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3"/>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3"/>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3"/>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3"/>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4" name="Google Shape;14304;p63"/>
          <p:cNvGrpSpPr/>
          <p:nvPr/>
        </p:nvGrpSpPr>
        <p:grpSpPr>
          <a:xfrm>
            <a:off x="6064315" y="1527136"/>
            <a:ext cx="401902" cy="323965"/>
            <a:chOff x="6089372" y="1527136"/>
            <a:chExt cx="401902" cy="323965"/>
          </a:xfrm>
        </p:grpSpPr>
        <p:sp>
          <p:nvSpPr>
            <p:cNvPr id="14305" name="Google Shape;14305;p63"/>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3"/>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3"/>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63"/>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63"/>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63"/>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63"/>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63"/>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63"/>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63"/>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63"/>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63"/>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63"/>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63"/>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63"/>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63"/>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63"/>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63"/>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63"/>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63"/>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63"/>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63"/>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63"/>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63"/>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63"/>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63"/>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63"/>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63"/>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63"/>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63"/>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5" name="Google Shape;14335;p63"/>
          <p:cNvGrpSpPr/>
          <p:nvPr/>
        </p:nvGrpSpPr>
        <p:grpSpPr>
          <a:xfrm>
            <a:off x="6554378" y="1527897"/>
            <a:ext cx="370103" cy="322445"/>
            <a:chOff x="6579435" y="1527897"/>
            <a:chExt cx="370103" cy="322445"/>
          </a:xfrm>
        </p:grpSpPr>
        <p:sp>
          <p:nvSpPr>
            <p:cNvPr id="14336" name="Google Shape;14336;p63"/>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63"/>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63"/>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63"/>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63"/>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63"/>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63"/>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63"/>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63"/>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63"/>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63"/>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63"/>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63"/>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63"/>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63"/>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63"/>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63"/>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63"/>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63"/>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63"/>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63"/>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7" name="Google Shape;14357;p63"/>
          <p:cNvGrpSpPr/>
          <p:nvPr/>
        </p:nvGrpSpPr>
        <p:grpSpPr>
          <a:xfrm>
            <a:off x="6963830" y="1538854"/>
            <a:ext cx="499920" cy="300136"/>
            <a:chOff x="6988887" y="1538854"/>
            <a:chExt cx="499920" cy="300136"/>
          </a:xfrm>
        </p:grpSpPr>
        <p:sp>
          <p:nvSpPr>
            <p:cNvPr id="14358" name="Google Shape;14358;p63"/>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63"/>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63"/>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63"/>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63"/>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63"/>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63"/>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63"/>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63"/>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63"/>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63"/>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63"/>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63"/>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1" name="Google Shape;14371;p63"/>
          <p:cNvGrpSpPr/>
          <p:nvPr/>
        </p:nvGrpSpPr>
        <p:grpSpPr>
          <a:xfrm>
            <a:off x="8025302" y="1520687"/>
            <a:ext cx="279321" cy="336837"/>
            <a:chOff x="8050359" y="1520687"/>
            <a:chExt cx="279321" cy="336837"/>
          </a:xfrm>
        </p:grpSpPr>
        <p:sp>
          <p:nvSpPr>
            <p:cNvPr id="14372" name="Google Shape;14372;p63"/>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63"/>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63"/>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63"/>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63"/>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63"/>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63"/>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63"/>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63"/>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63"/>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63"/>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63"/>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63"/>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5" name="Google Shape;14385;p63"/>
          <p:cNvGrpSpPr/>
          <p:nvPr/>
        </p:nvGrpSpPr>
        <p:grpSpPr>
          <a:xfrm>
            <a:off x="6068850" y="2461832"/>
            <a:ext cx="364441" cy="339091"/>
            <a:chOff x="6093907" y="2461832"/>
            <a:chExt cx="364441" cy="339091"/>
          </a:xfrm>
        </p:grpSpPr>
        <p:sp>
          <p:nvSpPr>
            <p:cNvPr id="14386" name="Google Shape;14386;p63"/>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63"/>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63"/>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63"/>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63"/>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63"/>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63"/>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63"/>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63"/>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63"/>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6" name="Google Shape;14396;p63"/>
          <p:cNvGrpSpPr/>
          <p:nvPr/>
        </p:nvGrpSpPr>
        <p:grpSpPr>
          <a:xfrm>
            <a:off x="4651274" y="1980866"/>
            <a:ext cx="377680" cy="377680"/>
            <a:chOff x="4676331" y="1980866"/>
            <a:chExt cx="377680" cy="377680"/>
          </a:xfrm>
        </p:grpSpPr>
        <p:sp>
          <p:nvSpPr>
            <p:cNvPr id="14397" name="Google Shape;14397;p63"/>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63"/>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63"/>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63"/>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63"/>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63"/>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63"/>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63"/>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63"/>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63"/>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63"/>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63"/>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63"/>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63"/>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63"/>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63"/>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63"/>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63"/>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63"/>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6" name="Google Shape;14416;p63"/>
          <p:cNvGrpSpPr/>
          <p:nvPr/>
        </p:nvGrpSpPr>
        <p:grpSpPr>
          <a:xfrm>
            <a:off x="7501185" y="1522968"/>
            <a:ext cx="357651" cy="332275"/>
            <a:chOff x="7526242" y="1522968"/>
            <a:chExt cx="357651" cy="332275"/>
          </a:xfrm>
        </p:grpSpPr>
        <p:sp>
          <p:nvSpPr>
            <p:cNvPr id="14417" name="Google Shape;14417;p63"/>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63"/>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63"/>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63"/>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63"/>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63"/>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63"/>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63"/>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63"/>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63"/>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63"/>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63"/>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63"/>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63"/>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63"/>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63"/>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3" name="Google Shape;14433;p63"/>
          <p:cNvGrpSpPr/>
          <p:nvPr/>
        </p:nvGrpSpPr>
        <p:grpSpPr>
          <a:xfrm>
            <a:off x="3225729" y="1982386"/>
            <a:ext cx="371650" cy="371624"/>
            <a:chOff x="3250786" y="1982386"/>
            <a:chExt cx="371650" cy="371624"/>
          </a:xfrm>
        </p:grpSpPr>
        <p:sp>
          <p:nvSpPr>
            <p:cNvPr id="14434" name="Google Shape;14434;p63"/>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63"/>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63"/>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63"/>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63"/>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63"/>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63"/>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63"/>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63"/>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63"/>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63"/>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63"/>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63"/>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63"/>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63"/>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63"/>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63"/>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63"/>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63"/>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63"/>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63"/>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63"/>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63"/>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63"/>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63"/>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63"/>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63"/>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63"/>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63"/>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63"/>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4" name="Google Shape;14464;p63"/>
          <p:cNvGrpSpPr/>
          <p:nvPr/>
        </p:nvGrpSpPr>
        <p:grpSpPr>
          <a:xfrm>
            <a:off x="1317329" y="2916322"/>
            <a:ext cx="373538" cy="331515"/>
            <a:chOff x="1342386" y="2916322"/>
            <a:chExt cx="373538" cy="331515"/>
          </a:xfrm>
        </p:grpSpPr>
        <p:sp>
          <p:nvSpPr>
            <p:cNvPr id="14465" name="Google Shape;14465;p63"/>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63"/>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63"/>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63"/>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63"/>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63"/>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63"/>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63"/>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63"/>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63"/>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63"/>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6" name="Google Shape;14476;p63"/>
          <p:cNvGrpSpPr/>
          <p:nvPr/>
        </p:nvGrpSpPr>
        <p:grpSpPr>
          <a:xfrm>
            <a:off x="2269065" y="2946600"/>
            <a:ext cx="373931" cy="271351"/>
            <a:chOff x="2294122" y="2946600"/>
            <a:chExt cx="373931" cy="271351"/>
          </a:xfrm>
        </p:grpSpPr>
        <p:sp>
          <p:nvSpPr>
            <p:cNvPr id="14477" name="Google Shape;14477;p63"/>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63"/>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63"/>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63"/>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63"/>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63"/>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63"/>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63"/>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63"/>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63"/>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63"/>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63"/>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63"/>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63"/>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63"/>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63"/>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63"/>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63"/>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63"/>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63"/>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63"/>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63"/>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63"/>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63"/>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63"/>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63"/>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63"/>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63"/>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63"/>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63"/>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7" name="Google Shape;14507;p63"/>
          <p:cNvGrpSpPr/>
          <p:nvPr/>
        </p:nvGrpSpPr>
        <p:grpSpPr>
          <a:xfrm>
            <a:off x="2744762" y="2907251"/>
            <a:ext cx="373905" cy="349682"/>
            <a:chOff x="2769819" y="2907251"/>
            <a:chExt cx="373905" cy="349682"/>
          </a:xfrm>
        </p:grpSpPr>
        <p:sp>
          <p:nvSpPr>
            <p:cNvPr id="14508" name="Google Shape;14508;p63"/>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63"/>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63"/>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63"/>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63"/>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63"/>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63"/>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63"/>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63"/>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63"/>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63"/>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63"/>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63"/>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63"/>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63"/>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63"/>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63"/>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5" name="Google Shape;14525;p63"/>
          <p:cNvGrpSpPr/>
          <p:nvPr/>
        </p:nvGrpSpPr>
        <p:grpSpPr>
          <a:xfrm>
            <a:off x="3221193" y="2895245"/>
            <a:ext cx="375792" cy="373800"/>
            <a:chOff x="3246251" y="2895245"/>
            <a:chExt cx="375792" cy="373800"/>
          </a:xfrm>
        </p:grpSpPr>
        <p:sp>
          <p:nvSpPr>
            <p:cNvPr id="14526" name="Google Shape;14526;p63"/>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63"/>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63"/>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63"/>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63"/>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63"/>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63"/>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63"/>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63"/>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63"/>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63"/>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63"/>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63"/>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63"/>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0" name="Google Shape;14540;p63"/>
          <p:cNvGrpSpPr/>
          <p:nvPr/>
        </p:nvGrpSpPr>
        <p:grpSpPr>
          <a:xfrm>
            <a:off x="3766125" y="2895454"/>
            <a:ext cx="234650" cy="373590"/>
            <a:chOff x="3791182" y="2895454"/>
            <a:chExt cx="234650" cy="373590"/>
          </a:xfrm>
        </p:grpSpPr>
        <p:sp>
          <p:nvSpPr>
            <p:cNvPr id="14541" name="Google Shape;14541;p63"/>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63"/>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63"/>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63"/>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63"/>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63"/>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63"/>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63"/>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63"/>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50" name="Google Shape;14550;p63"/>
          <p:cNvGrpSpPr/>
          <p:nvPr/>
        </p:nvGrpSpPr>
        <p:grpSpPr>
          <a:xfrm>
            <a:off x="7017938" y="2489463"/>
            <a:ext cx="364441" cy="256225"/>
            <a:chOff x="7042995" y="2489463"/>
            <a:chExt cx="364441" cy="256225"/>
          </a:xfrm>
        </p:grpSpPr>
        <p:sp>
          <p:nvSpPr>
            <p:cNvPr id="14551" name="Google Shape;14551;p63"/>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63"/>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63"/>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63"/>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63"/>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63"/>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63"/>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63"/>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63"/>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0" name="Google Shape;14560;p63"/>
          <p:cNvGrpSpPr/>
          <p:nvPr/>
        </p:nvGrpSpPr>
        <p:grpSpPr>
          <a:xfrm>
            <a:off x="7492115" y="2437007"/>
            <a:ext cx="364284" cy="361243"/>
            <a:chOff x="7517172" y="2437007"/>
            <a:chExt cx="364284" cy="361243"/>
          </a:xfrm>
        </p:grpSpPr>
        <p:sp>
          <p:nvSpPr>
            <p:cNvPr id="14561" name="Google Shape;14561;p63"/>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63"/>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63"/>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63"/>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63"/>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63"/>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63"/>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63"/>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63"/>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63"/>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63"/>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63"/>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63"/>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63"/>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63"/>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63"/>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63"/>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63"/>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63"/>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63"/>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63"/>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2" name="Google Shape;14582;p63"/>
          <p:cNvGrpSpPr/>
          <p:nvPr/>
        </p:nvGrpSpPr>
        <p:grpSpPr>
          <a:xfrm>
            <a:off x="7981418" y="2436954"/>
            <a:ext cx="335290" cy="361321"/>
            <a:chOff x="8006475" y="2436954"/>
            <a:chExt cx="335290" cy="361321"/>
          </a:xfrm>
        </p:grpSpPr>
        <p:sp>
          <p:nvSpPr>
            <p:cNvPr id="14583" name="Google Shape;14583;p63"/>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63"/>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63"/>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63"/>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63"/>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63"/>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63"/>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63"/>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63"/>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63"/>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63"/>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63"/>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63"/>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63"/>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63"/>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63"/>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63"/>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63"/>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63"/>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2" name="Google Shape;14602;p63"/>
          <p:cNvGrpSpPr/>
          <p:nvPr/>
        </p:nvGrpSpPr>
        <p:grpSpPr>
          <a:xfrm>
            <a:off x="5571604" y="2909139"/>
            <a:ext cx="394326" cy="349682"/>
            <a:chOff x="5596661" y="2909139"/>
            <a:chExt cx="394326" cy="349682"/>
          </a:xfrm>
        </p:grpSpPr>
        <p:sp>
          <p:nvSpPr>
            <p:cNvPr id="14603" name="Google Shape;14603;p63"/>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63"/>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63"/>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63"/>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63"/>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63"/>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63"/>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63"/>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63"/>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63"/>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63"/>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63"/>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63"/>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63"/>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63"/>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63"/>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9" name="Google Shape;14619;p63"/>
          <p:cNvGrpSpPr/>
          <p:nvPr/>
        </p:nvGrpSpPr>
        <p:grpSpPr>
          <a:xfrm>
            <a:off x="849601" y="2914408"/>
            <a:ext cx="356891" cy="335709"/>
            <a:chOff x="874658" y="2914408"/>
            <a:chExt cx="356891" cy="335709"/>
          </a:xfrm>
        </p:grpSpPr>
        <p:sp>
          <p:nvSpPr>
            <p:cNvPr id="14620" name="Google Shape;14620;p63"/>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63"/>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63"/>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63"/>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63"/>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63"/>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63"/>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63"/>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63"/>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63"/>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63"/>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63"/>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63"/>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63"/>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63"/>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63"/>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63"/>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63"/>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63"/>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63"/>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0" name="Google Shape;14640;p63"/>
          <p:cNvGrpSpPr/>
          <p:nvPr/>
        </p:nvGrpSpPr>
        <p:grpSpPr>
          <a:xfrm>
            <a:off x="4205855" y="2929193"/>
            <a:ext cx="308813" cy="306165"/>
            <a:chOff x="4230912" y="2929193"/>
            <a:chExt cx="308813" cy="306165"/>
          </a:xfrm>
        </p:grpSpPr>
        <p:sp>
          <p:nvSpPr>
            <p:cNvPr id="14641" name="Google Shape;14641;p63"/>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63"/>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63"/>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63"/>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63"/>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63"/>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63"/>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63"/>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63"/>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63"/>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63"/>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63"/>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63"/>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63"/>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63"/>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6" name="Google Shape;14656;p63"/>
          <p:cNvGrpSpPr/>
          <p:nvPr/>
        </p:nvGrpSpPr>
        <p:grpSpPr>
          <a:xfrm>
            <a:off x="4602829" y="3401089"/>
            <a:ext cx="409111" cy="267944"/>
            <a:chOff x="4627886" y="3401089"/>
            <a:chExt cx="409111" cy="267944"/>
          </a:xfrm>
        </p:grpSpPr>
        <p:sp>
          <p:nvSpPr>
            <p:cNvPr id="14657" name="Google Shape;14657;p63"/>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63"/>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63"/>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63"/>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63"/>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63"/>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63"/>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63"/>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63"/>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63"/>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63"/>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8" name="Google Shape;14668;p63"/>
          <p:cNvGrpSpPr/>
          <p:nvPr/>
        </p:nvGrpSpPr>
        <p:grpSpPr>
          <a:xfrm>
            <a:off x="4627419" y="2898915"/>
            <a:ext cx="386016" cy="384495"/>
            <a:chOff x="4652476" y="2898915"/>
            <a:chExt cx="386016" cy="384495"/>
          </a:xfrm>
        </p:grpSpPr>
        <p:sp>
          <p:nvSpPr>
            <p:cNvPr id="14669" name="Google Shape;14669;p63"/>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63"/>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63"/>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63"/>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63"/>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63"/>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63"/>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63"/>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63"/>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8" name="Google Shape;14678;p63"/>
          <p:cNvGrpSpPr/>
          <p:nvPr/>
        </p:nvGrpSpPr>
        <p:grpSpPr>
          <a:xfrm>
            <a:off x="5131874" y="2922194"/>
            <a:ext cx="324699" cy="347611"/>
            <a:chOff x="5156931" y="2922194"/>
            <a:chExt cx="324699" cy="347611"/>
          </a:xfrm>
        </p:grpSpPr>
        <p:sp>
          <p:nvSpPr>
            <p:cNvPr id="14679" name="Google Shape;14679;p63"/>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63"/>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63"/>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63"/>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63"/>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63"/>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63"/>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63"/>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63"/>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63"/>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63"/>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63"/>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63"/>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63"/>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63"/>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63"/>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5" name="Google Shape;14695;p63"/>
          <p:cNvGrpSpPr/>
          <p:nvPr/>
        </p:nvGrpSpPr>
        <p:grpSpPr>
          <a:xfrm>
            <a:off x="6061274" y="2905337"/>
            <a:ext cx="364441" cy="364834"/>
            <a:chOff x="6086331" y="2905337"/>
            <a:chExt cx="364441" cy="364834"/>
          </a:xfrm>
        </p:grpSpPr>
        <p:sp>
          <p:nvSpPr>
            <p:cNvPr id="14696" name="Google Shape;14696;p63"/>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63"/>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63"/>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63"/>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63"/>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63"/>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2" name="Google Shape;14702;p63"/>
          <p:cNvGrpSpPr/>
          <p:nvPr/>
        </p:nvGrpSpPr>
        <p:grpSpPr>
          <a:xfrm>
            <a:off x="6529002" y="2907251"/>
            <a:ext cx="377706" cy="377680"/>
            <a:chOff x="6554059" y="2907251"/>
            <a:chExt cx="377706" cy="377680"/>
          </a:xfrm>
        </p:grpSpPr>
        <p:sp>
          <p:nvSpPr>
            <p:cNvPr id="14703" name="Google Shape;14703;p63"/>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63"/>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63"/>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63"/>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63"/>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63"/>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63"/>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63"/>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63"/>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63"/>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63"/>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63"/>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63"/>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63"/>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63"/>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63"/>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63"/>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63"/>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63"/>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63"/>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63"/>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4" name="Google Shape;14724;p63"/>
          <p:cNvGrpSpPr/>
          <p:nvPr/>
        </p:nvGrpSpPr>
        <p:grpSpPr>
          <a:xfrm>
            <a:off x="7466739" y="2945446"/>
            <a:ext cx="400801" cy="317542"/>
            <a:chOff x="7491796" y="2945446"/>
            <a:chExt cx="400801" cy="317542"/>
          </a:xfrm>
        </p:grpSpPr>
        <p:sp>
          <p:nvSpPr>
            <p:cNvPr id="14725" name="Google Shape;14725;p63"/>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63"/>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63"/>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63"/>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63"/>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63"/>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63"/>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63"/>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63"/>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63"/>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63"/>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63"/>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63"/>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63"/>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63"/>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63"/>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63"/>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63"/>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63"/>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63"/>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63"/>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63"/>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7" name="Google Shape;14747;p63"/>
          <p:cNvGrpSpPr/>
          <p:nvPr/>
        </p:nvGrpSpPr>
        <p:grpSpPr>
          <a:xfrm>
            <a:off x="7020586" y="2907723"/>
            <a:ext cx="345304" cy="365857"/>
            <a:chOff x="7045643" y="2907723"/>
            <a:chExt cx="345304" cy="365857"/>
          </a:xfrm>
        </p:grpSpPr>
        <p:sp>
          <p:nvSpPr>
            <p:cNvPr id="14748" name="Google Shape;14748;p63"/>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63"/>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63"/>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63"/>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63"/>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63"/>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63"/>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63"/>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63"/>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63"/>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63"/>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63"/>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63"/>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63"/>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63"/>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63"/>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63"/>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63"/>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63"/>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7" name="Google Shape;14767;p63"/>
          <p:cNvGrpSpPr/>
          <p:nvPr/>
        </p:nvGrpSpPr>
        <p:grpSpPr>
          <a:xfrm>
            <a:off x="7967786" y="2907251"/>
            <a:ext cx="347794" cy="366328"/>
            <a:chOff x="7992843" y="2907251"/>
            <a:chExt cx="347794" cy="366328"/>
          </a:xfrm>
        </p:grpSpPr>
        <p:sp>
          <p:nvSpPr>
            <p:cNvPr id="14768" name="Google Shape;14768;p63"/>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63"/>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63"/>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63"/>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63"/>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63"/>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63"/>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63"/>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63"/>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63"/>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63"/>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63"/>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63"/>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63"/>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63"/>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63"/>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63"/>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63"/>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63"/>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63"/>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63"/>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63"/>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63"/>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63"/>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63"/>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63"/>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63"/>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63"/>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63"/>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63"/>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63"/>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63"/>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63"/>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1" name="Google Shape;14801;p63"/>
          <p:cNvGrpSpPr/>
          <p:nvPr/>
        </p:nvGrpSpPr>
        <p:grpSpPr>
          <a:xfrm>
            <a:off x="848841" y="1512377"/>
            <a:ext cx="398127" cy="353457"/>
            <a:chOff x="873898" y="1512377"/>
            <a:chExt cx="398127" cy="353457"/>
          </a:xfrm>
        </p:grpSpPr>
        <p:sp>
          <p:nvSpPr>
            <p:cNvPr id="14802" name="Google Shape;14802;p63"/>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63"/>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63"/>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63"/>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63"/>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63"/>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63"/>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63"/>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63"/>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63"/>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63"/>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63"/>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63"/>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63"/>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63"/>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63"/>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63"/>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63"/>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63"/>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21" name="Google Shape;14821;p63"/>
          <p:cNvGrpSpPr/>
          <p:nvPr/>
        </p:nvGrpSpPr>
        <p:grpSpPr>
          <a:xfrm>
            <a:off x="1399067" y="1515680"/>
            <a:ext cx="246762" cy="347139"/>
            <a:chOff x="1424125" y="1515680"/>
            <a:chExt cx="246762" cy="347139"/>
          </a:xfrm>
        </p:grpSpPr>
        <p:sp>
          <p:nvSpPr>
            <p:cNvPr id="14822" name="Google Shape;14822;p63"/>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63"/>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63"/>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63"/>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63"/>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63"/>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63"/>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63"/>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63"/>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63"/>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63"/>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63"/>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63"/>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63"/>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63"/>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63"/>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63"/>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63"/>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63"/>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63"/>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2" name="Google Shape;14842;p63"/>
          <p:cNvGrpSpPr/>
          <p:nvPr/>
        </p:nvGrpSpPr>
        <p:grpSpPr>
          <a:xfrm>
            <a:off x="2294441" y="1512744"/>
            <a:ext cx="352697" cy="352723"/>
            <a:chOff x="2319498" y="1512744"/>
            <a:chExt cx="352697" cy="352723"/>
          </a:xfrm>
        </p:grpSpPr>
        <p:sp>
          <p:nvSpPr>
            <p:cNvPr id="14843" name="Google Shape;14843;p63"/>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63"/>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63"/>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63"/>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63"/>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63"/>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63"/>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63"/>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63"/>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63"/>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63"/>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63"/>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63"/>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63"/>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63"/>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63"/>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63"/>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63"/>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63"/>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2" name="Google Shape;14862;p63"/>
          <p:cNvGrpSpPr/>
          <p:nvPr/>
        </p:nvGrpSpPr>
        <p:grpSpPr>
          <a:xfrm>
            <a:off x="4211544" y="1512666"/>
            <a:ext cx="312981" cy="352697"/>
            <a:chOff x="4236601" y="1512666"/>
            <a:chExt cx="312981" cy="352697"/>
          </a:xfrm>
        </p:grpSpPr>
        <p:sp>
          <p:nvSpPr>
            <p:cNvPr id="14863" name="Google Shape;14863;p63"/>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63"/>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63"/>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63"/>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63"/>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63"/>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63"/>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63"/>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63"/>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63"/>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63"/>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63"/>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63"/>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63"/>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7" name="Google Shape;14877;p63"/>
          <p:cNvGrpSpPr/>
          <p:nvPr/>
        </p:nvGrpSpPr>
        <p:grpSpPr>
          <a:xfrm>
            <a:off x="824618" y="3347716"/>
            <a:ext cx="346300" cy="375818"/>
            <a:chOff x="849675" y="3347716"/>
            <a:chExt cx="346300" cy="375818"/>
          </a:xfrm>
        </p:grpSpPr>
        <p:sp>
          <p:nvSpPr>
            <p:cNvPr id="14878" name="Google Shape;14878;p63"/>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63"/>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63"/>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63"/>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63"/>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63"/>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63"/>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63"/>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63"/>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63"/>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63"/>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63"/>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63"/>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63"/>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63"/>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63"/>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63"/>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5" name="Google Shape;14895;p63"/>
          <p:cNvGrpSpPr/>
          <p:nvPr/>
        </p:nvGrpSpPr>
        <p:grpSpPr>
          <a:xfrm>
            <a:off x="1299162" y="3399202"/>
            <a:ext cx="376578" cy="272846"/>
            <a:chOff x="1324219" y="3399202"/>
            <a:chExt cx="376578" cy="272846"/>
          </a:xfrm>
        </p:grpSpPr>
        <p:sp>
          <p:nvSpPr>
            <p:cNvPr id="14896" name="Google Shape;14896;p63"/>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63"/>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63"/>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63"/>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63"/>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63"/>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63"/>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63"/>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63"/>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63"/>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63"/>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63"/>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63"/>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63"/>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63"/>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63"/>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63"/>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63"/>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63"/>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63"/>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63"/>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63"/>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63"/>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63"/>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63"/>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63"/>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63"/>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63"/>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63"/>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63"/>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63"/>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63"/>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63"/>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9" name="Google Shape;14929;p63"/>
          <p:cNvGrpSpPr/>
          <p:nvPr/>
        </p:nvGrpSpPr>
        <p:grpSpPr>
          <a:xfrm>
            <a:off x="1773706" y="3395401"/>
            <a:ext cx="376185" cy="280448"/>
            <a:chOff x="1798763" y="3395401"/>
            <a:chExt cx="376185" cy="280448"/>
          </a:xfrm>
        </p:grpSpPr>
        <p:sp>
          <p:nvSpPr>
            <p:cNvPr id="14930" name="Google Shape;14930;p63"/>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63"/>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63"/>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63"/>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63"/>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63"/>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63"/>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63"/>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63"/>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63"/>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63"/>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63"/>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63"/>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63"/>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63"/>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63"/>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63"/>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63"/>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63"/>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63"/>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63"/>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63"/>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63"/>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63"/>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63"/>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63"/>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63"/>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63"/>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63"/>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63"/>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63"/>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1" name="Google Shape;14961;p63"/>
          <p:cNvGrpSpPr/>
          <p:nvPr/>
        </p:nvGrpSpPr>
        <p:grpSpPr>
          <a:xfrm>
            <a:off x="2248250" y="3378754"/>
            <a:ext cx="375818" cy="313374"/>
            <a:chOff x="2273307" y="3378754"/>
            <a:chExt cx="375818" cy="313374"/>
          </a:xfrm>
        </p:grpSpPr>
        <p:sp>
          <p:nvSpPr>
            <p:cNvPr id="14962" name="Google Shape;14962;p63"/>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63"/>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63"/>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63"/>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63"/>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63"/>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63"/>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63"/>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63"/>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63"/>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63"/>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63"/>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63"/>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63"/>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63"/>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63"/>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63"/>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63"/>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63"/>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63"/>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63"/>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63"/>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63"/>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63"/>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63"/>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63"/>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63"/>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63"/>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63"/>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63"/>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63"/>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63"/>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63"/>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63"/>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63"/>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63"/>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63"/>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63"/>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63"/>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63"/>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63"/>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63"/>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63"/>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63"/>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63"/>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63"/>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63"/>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63"/>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63"/>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63"/>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63"/>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63"/>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63"/>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63"/>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63"/>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63"/>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63"/>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63"/>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63"/>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63"/>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63"/>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63"/>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63"/>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63"/>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63"/>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63"/>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63"/>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63"/>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63"/>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63"/>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63"/>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63"/>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63"/>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63"/>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63"/>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63"/>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63"/>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63"/>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63"/>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63"/>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63"/>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63"/>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63"/>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63"/>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6" name="Google Shape;15046;p63"/>
          <p:cNvGrpSpPr/>
          <p:nvPr/>
        </p:nvGrpSpPr>
        <p:grpSpPr>
          <a:xfrm>
            <a:off x="2722427" y="3359460"/>
            <a:ext cx="377706" cy="352330"/>
            <a:chOff x="2747484" y="3359460"/>
            <a:chExt cx="377706" cy="352330"/>
          </a:xfrm>
        </p:grpSpPr>
        <p:sp>
          <p:nvSpPr>
            <p:cNvPr id="15047" name="Google Shape;15047;p63"/>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63"/>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63"/>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63"/>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63"/>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63"/>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63"/>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63"/>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63"/>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63"/>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63"/>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63"/>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63"/>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63"/>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63"/>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2" name="Google Shape;15062;p63"/>
          <p:cNvGrpSpPr/>
          <p:nvPr/>
        </p:nvGrpSpPr>
        <p:grpSpPr>
          <a:xfrm>
            <a:off x="3671148" y="3371938"/>
            <a:ext cx="375792" cy="327373"/>
            <a:chOff x="3696205" y="3371938"/>
            <a:chExt cx="375792" cy="327373"/>
          </a:xfrm>
        </p:grpSpPr>
        <p:sp>
          <p:nvSpPr>
            <p:cNvPr id="15063" name="Google Shape;15063;p63"/>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63"/>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63"/>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63"/>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63"/>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63"/>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63"/>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63"/>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63"/>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63"/>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63"/>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63"/>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63"/>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63"/>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63"/>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63"/>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63"/>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63"/>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63"/>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63"/>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63"/>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63"/>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63"/>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6" name="Google Shape;15086;p63"/>
          <p:cNvGrpSpPr/>
          <p:nvPr/>
        </p:nvGrpSpPr>
        <p:grpSpPr>
          <a:xfrm>
            <a:off x="6542267" y="2436849"/>
            <a:ext cx="366722" cy="342892"/>
            <a:chOff x="6567324" y="2436849"/>
            <a:chExt cx="366722" cy="342892"/>
          </a:xfrm>
        </p:grpSpPr>
        <p:sp>
          <p:nvSpPr>
            <p:cNvPr id="15087" name="Google Shape;15087;p63"/>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63"/>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63"/>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63"/>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63"/>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63"/>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63"/>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63"/>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63"/>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63"/>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63"/>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63"/>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9" name="Google Shape;15099;p63"/>
          <p:cNvGrpSpPr/>
          <p:nvPr/>
        </p:nvGrpSpPr>
        <p:grpSpPr>
          <a:xfrm>
            <a:off x="4183913" y="3361347"/>
            <a:ext cx="299349" cy="348188"/>
            <a:chOff x="4208970" y="3361347"/>
            <a:chExt cx="299349" cy="348188"/>
          </a:xfrm>
        </p:grpSpPr>
        <p:sp>
          <p:nvSpPr>
            <p:cNvPr id="15100" name="Google Shape;15100;p63"/>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63"/>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63"/>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63"/>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63"/>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63"/>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63"/>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63"/>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63"/>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63"/>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63"/>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63"/>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63"/>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63"/>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4" name="Google Shape;15114;p63"/>
          <p:cNvGrpSpPr/>
          <p:nvPr/>
        </p:nvGrpSpPr>
        <p:grpSpPr>
          <a:xfrm>
            <a:off x="2761776" y="1512351"/>
            <a:ext cx="366722" cy="353667"/>
            <a:chOff x="2786833" y="1512351"/>
            <a:chExt cx="366722" cy="353667"/>
          </a:xfrm>
        </p:grpSpPr>
        <p:sp>
          <p:nvSpPr>
            <p:cNvPr id="15115" name="Google Shape;15115;p63"/>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63"/>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63"/>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63"/>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63"/>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63"/>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63"/>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63"/>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63"/>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63"/>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63"/>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63"/>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63"/>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63"/>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63"/>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63"/>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63"/>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63"/>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63"/>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63"/>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5" name="Google Shape;15135;p63"/>
          <p:cNvGrpSpPr/>
          <p:nvPr/>
        </p:nvGrpSpPr>
        <p:grpSpPr>
          <a:xfrm>
            <a:off x="1820264" y="1512744"/>
            <a:ext cx="352723" cy="353090"/>
            <a:chOff x="1845321" y="1512744"/>
            <a:chExt cx="352723" cy="353090"/>
          </a:xfrm>
        </p:grpSpPr>
        <p:sp>
          <p:nvSpPr>
            <p:cNvPr id="15136" name="Google Shape;15136;p63"/>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63"/>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63"/>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63"/>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63"/>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63"/>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63"/>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63"/>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63"/>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63"/>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63"/>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7" name="Google Shape;15147;p63"/>
          <p:cNvGrpSpPr/>
          <p:nvPr/>
        </p:nvGrpSpPr>
        <p:grpSpPr>
          <a:xfrm>
            <a:off x="3189395" y="3340533"/>
            <a:ext cx="392465" cy="389896"/>
            <a:chOff x="3214452" y="3340533"/>
            <a:chExt cx="392465" cy="389896"/>
          </a:xfrm>
        </p:grpSpPr>
        <p:sp>
          <p:nvSpPr>
            <p:cNvPr id="15148" name="Google Shape;15148;p63"/>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63"/>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63"/>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63"/>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63"/>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63"/>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63"/>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63"/>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63"/>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63"/>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63"/>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63"/>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63"/>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63"/>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63"/>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63"/>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63"/>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63"/>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63"/>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63"/>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63"/>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63"/>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63"/>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63"/>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63"/>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73" name="Google Shape;15173;p63"/>
          <p:cNvGrpSpPr/>
          <p:nvPr/>
        </p:nvGrpSpPr>
        <p:grpSpPr>
          <a:xfrm>
            <a:off x="3302172" y="1499899"/>
            <a:ext cx="234650" cy="378440"/>
            <a:chOff x="3327229" y="1499899"/>
            <a:chExt cx="234650" cy="378440"/>
          </a:xfrm>
        </p:grpSpPr>
        <p:sp>
          <p:nvSpPr>
            <p:cNvPr id="15174" name="Google Shape;15174;p63"/>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63"/>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63"/>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63"/>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63"/>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63"/>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63"/>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63"/>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63"/>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63"/>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63"/>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63"/>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63"/>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63"/>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63"/>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63"/>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63"/>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63"/>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63"/>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63"/>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63"/>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5" name="Google Shape;15195;p63"/>
          <p:cNvGrpSpPr/>
          <p:nvPr/>
        </p:nvGrpSpPr>
        <p:grpSpPr>
          <a:xfrm>
            <a:off x="3710496" y="1530151"/>
            <a:ext cx="366722" cy="317962"/>
            <a:chOff x="3735553" y="1530151"/>
            <a:chExt cx="366722" cy="317962"/>
          </a:xfrm>
        </p:grpSpPr>
        <p:sp>
          <p:nvSpPr>
            <p:cNvPr id="15196" name="Google Shape;15196;p63"/>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63"/>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63"/>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63"/>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63"/>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63"/>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63"/>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63"/>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63"/>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63"/>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63"/>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63"/>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8" name="Google Shape;15208;p63"/>
          <p:cNvGrpSpPr/>
          <p:nvPr/>
        </p:nvGrpSpPr>
        <p:grpSpPr>
          <a:xfrm>
            <a:off x="841265" y="2469775"/>
            <a:ext cx="379226" cy="322733"/>
            <a:chOff x="866322" y="2469775"/>
            <a:chExt cx="379226" cy="322733"/>
          </a:xfrm>
        </p:grpSpPr>
        <p:sp>
          <p:nvSpPr>
            <p:cNvPr id="15209" name="Google Shape;15209;p63"/>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63"/>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63"/>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63"/>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63"/>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63"/>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63"/>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63"/>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63"/>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63"/>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63"/>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63"/>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63"/>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63"/>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63"/>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63"/>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63"/>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63"/>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63"/>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63"/>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63"/>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63"/>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63"/>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63"/>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63"/>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63"/>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5" name="Google Shape;15235;p63"/>
          <p:cNvGrpSpPr/>
          <p:nvPr/>
        </p:nvGrpSpPr>
        <p:grpSpPr>
          <a:xfrm>
            <a:off x="1303330" y="2500814"/>
            <a:ext cx="404183" cy="289151"/>
            <a:chOff x="1328387" y="2500814"/>
            <a:chExt cx="404183" cy="289151"/>
          </a:xfrm>
        </p:grpSpPr>
        <p:sp>
          <p:nvSpPr>
            <p:cNvPr id="15236" name="Google Shape;15236;p63"/>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63"/>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63"/>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63"/>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63"/>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63"/>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63"/>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63"/>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63"/>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63"/>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63"/>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63"/>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63"/>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63"/>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63"/>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63"/>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63"/>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63"/>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63"/>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63"/>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63"/>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63"/>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63"/>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63"/>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63"/>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63"/>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63"/>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63"/>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63"/>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5" name="Google Shape;15265;p63"/>
          <p:cNvGrpSpPr/>
          <p:nvPr/>
        </p:nvGrpSpPr>
        <p:grpSpPr>
          <a:xfrm>
            <a:off x="1796408" y="2495702"/>
            <a:ext cx="365988" cy="270801"/>
            <a:chOff x="1821465" y="2495702"/>
            <a:chExt cx="365988" cy="270801"/>
          </a:xfrm>
        </p:grpSpPr>
        <p:sp>
          <p:nvSpPr>
            <p:cNvPr id="15266" name="Google Shape;15266;p63"/>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63"/>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63"/>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63"/>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63"/>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63"/>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63"/>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3" name="Google Shape;15273;p63"/>
          <p:cNvGrpSpPr/>
          <p:nvPr/>
        </p:nvGrpSpPr>
        <p:grpSpPr>
          <a:xfrm>
            <a:off x="3700666" y="2455776"/>
            <a:ext cx="354977" cy="351202"/>
            <a:chOff x="3725723" y="2455776"/>
            <a:chExt cx="354977" cy="351202"/>
          </a:xfrm>
        </p:grpSpPr>
        <p:sp>
          <p:nvSpPr>
            <p:cNvPr id="15274" name="Google Shape;15274;p63"/>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63"/>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63"/>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63"/>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63"/>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63"/>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63"/>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63"/>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63"/>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63"/>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63"/>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63"/>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63"/>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7" name="Google Shape;15287;p63"/>
          <p:cNvGrpSpPr/>
          <p:nvPr/>
        </p:nvGrpSpPr>
        <p:grpSpPr>
          <a:xfrm>
            <a:off x="5201108" y="1977641"/>
            <a:ext cx="230482" cy="388847"/>
            <a:chOff x="5226165" y="1977641"/>
            <a:chExt cx="230482" cy="388847"/>
          </a:xfrm>
        </p:grpSpPr>
        <p:sp>
          <p:nvSpPr>
            <p:cNvPr id="15288" name="Google Shape;15288;p63"/>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63"/>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63"/>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63"/>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63"/>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63"/>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63"/>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63"/>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63"/>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63"/>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63"/>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63"/>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0" name="Google Shape;15300;p63"/>
          <p:cNvGrpSpPr/>
          <p:nvPr/>
        </p:nvGrpSpPr>
        <p:grpSpPr>
          <a:xfrm>
            <a:off x="5607545" y="2025510"/>
            <a:ext cx="370130" cy="287264"/>
            <a:chOff x="5632602" y="2025510"/>
            <a:chExt cx="370130" cy="287264"/>
          </a:xfrm>
        </p:grpSpPr>
        <p:sp>
          <p:nvSpPr>
            <p:cNvPr id="15301" name="Google Shape;15301;p63"/>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63"/>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63"/>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63"/>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63"/>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63"/>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63"/>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63"/>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63"/>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63"/>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63"/>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63"/>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63"/>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63"/>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63"/>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63"/>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63"/>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63"/>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9" name="Google Shape;15319;p63"/>
          <p:cNvGrpSpPr/>
          <p:nvPr/>
        </p:nvGrpSpPr>
        <p:grpSpPr>
          <a:xfrm>
            <a:off x="4187321" y="2456537"/>
            <a:ext cx="331515" cy="330021"/>
            <a:chOff x="4212378" y="2456537"/>
            <a:chExt cx="331515" cy="330021"/>
          </a:xfrm>
        </p:grpSpPr>
        <p:sp>
          <p:nvSpPr>
            <p:cNvPr id="15320" name="Google Shape;15320;p63"/>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63"/>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63"/>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63"/>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63"/>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63"/>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63"/>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63"/>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63"/>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9" name="Google Shape;15329;p63"/>
          <p:cNvGrpSpPr/>
          <p:nvPr/>
        </p:nvGrpSpPr>
        <p:grpSpPr>
          <a:xfrm>
            <a:off x="6150956" y="1977825"/>
            <a:ext cx="235411" cy="347427"/>
            <a:chOff x="6176013" y="1977825"/>
            <a:chExt cx="235411" cy="347427"/>
          </a:xfrm>
        </p:grpSpPr>
        <p:sp>
          <p:nvSpPr>
            <p:cNvPr id="15330" name="Google Shape;15330;p63"/>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63"/>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63"/>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63"/>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63"/>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63"/>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63"/>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63"/>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63"/>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63"/>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63"/>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63"/>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63"/>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63"/>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63"/>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63"/>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63"/>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7" name="Google Shape;15347;p63"/>
          <p:cNvGrpSpPr/>
          <p:nvPr/>
        </p:nvGrpSpPr>
        <p:grpSpPr>
          <a:xfrm>
            <a:off x="6627020" y="1977458"/>
            <a:ext cx="235778" cy="347794"/>
            <a:chOff x="6652077" y="1977458"/>
            <a:chExt cx="235778" cy="347794"/>
          </a:xfrm>
        </p:grpSpPr>
        <p:sp>
          <p:nvSpPr>
            <p:cNvPr id="15348" name="Google Shape;15348;p63"/>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63"/>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63"/>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63"/>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63"/>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63"/>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63"/>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63"/>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63"/>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63"/>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63"/>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63"/>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63"/>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63"/>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63"/>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63"/>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64" name="Google Shape;15364;p63"/>
          <p:cNvGrpSpPr/>
          <p:nvPr/>
        </p:nvGrpSpPr>
        <p:grpSpPr>
          <a:xfrm>
            <a:off x="7047456" y="1997512"/>
            <a:ext cx="394352" cy="308052"/>
            <a:chOff x="7072513" y="1997512"/>
            <a:chExt cx="394352" cy="308052"/>
          </a:xfrm>
        </p:grpSpPr>
        <p:sp>
          <p:nvSpPr>
            <p:cNvPr id="15365" name="Google Shape;15365;p63"/>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63"/>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63"/>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63"/>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63"/>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63"/>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63"/>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63"/>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63"/>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63"/>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63"/>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6" name="Google Shape;15376;p63"/>
          <p:cNvGrpSpPr/>
          <p:nvPr/>
        </p:nvGrpSpPr>
        <p:grpSpPr>
          <a:xfrm>
            <a:off x="7551151" y="1977825"/>
            <a:ext cx="292533" cy="347454"/>
            <a:chOff x="7576208" y="1977825"/>
            <a:chExt cx="292533" cy="347454"/>
          </a:xfrm>
        </p:grpSpPr>
        <p:sp>
          <p:nvSpPr>
            <p:cNvPr id="15377" name="Google Shape;15377;p63"/>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63"/>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63"/>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63"/>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63"/>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63"/>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63"/>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63"/>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63"/>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63"/>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63"/>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63"/>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63"/>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0" name="Google Shape;15390;p63"/>
          <p:cNvGrpSpPr/>
          <p:nvPr/>
        </p:nvGrpSpPr>
        <p:grpSpPr>
          <a:xfrm>
            <a:off x="7998825" y="1977458"/>
            <a:ext cx="320557" cy="347794"/>
            <a:chOff x="8023882" y="1977458"/>
            <a:chExt cx="320557" cy="347794"/>
          </a:xfrm>
        </p:grpSpPr>
        <p:sp>
          <p:nvSpPr>
            <p:cNvPr id="15391" name="Google Shape;15391;p63"/>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63"/>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63"/>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63"/>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63"/>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63"/>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63"/>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63"/>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63"/>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63"/>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63"/>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63"/>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63"/>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63"/>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63"/>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63"/>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63"/>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63"/>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63"/>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63"/>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63"/>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63"/>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63"/>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63"/>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63"/>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63"/>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63"/>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63"/>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63"/>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63"/>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63"/>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63"/>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63"/>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63"/>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63"/>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63"/>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63"/>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63"/>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63"/>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63"/>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1" name="Google Shape;15431;p63"/>
          <p:cNvGrpSpPr/>
          <p:nvPr/>
        </p:nvGrpSpPr>
        <p:grpSpPr>
          <a:xfrm>
            <a:off x="5602617" y="2444819"/>
            <a:ext cx="345147" cy="342630"/>
            <a:chOff x="5627674" y="2444819"/>
            <a:chExt cx="345147" cy="342630"/>
          </a:xfrm>
        </p:grpSpPr>
        <p:sp>
          <p:nvSpPr>
            <p:cNvPr id="15432" name="Google Shape;15432;p63"/>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63"/>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63"/>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63"/>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63"/>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7" name="Google Shape;15437;p63"/>
          <p:cNvGrpSpPr/>
          <p:nvPr/>
        </p:nvGrpSpPr>
        <p:grpSpPr>
          <a:xfrm>
            <a:off x="4628939" y="2440257"/>
            <a:ext cx="396607" cy="348555"/>
            <a:chOff x="4653996" y="2440257"/>
            <a:chExt cx="396607" cy="348555"/>
          </a:xfrm>
        </p:grpSpPr>
        <p:sp>
          <p:nvSpPr>
            <p:cNvPr id="15438" name="Google Shape;15438;p63"/>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63"/>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63"/>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63"/>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63"/>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63"/>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63"/>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63"/>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63"/>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63"/>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63"/>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63"/>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63"/>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63"/>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63"/>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63"/>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63"/>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63"/>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6" name="Google Shape;15456;p63"/>
          <p:cNvGrpSpPr/>
          <p:nvPr/>
        </p:nvGrpSpPr>
        <p:grpSpPr>
          <a:xfrm>
            <a:off x="1829334" y="2895140"/>
            <a:ext cx="301630" cy="374272"/>
            <a:chOff x="1854391" y="2895140"/>
            <a:chExt cx="301630" cy="374272"/>
          </a:xfrm>
        </p:grpSpPr>
        <p:sp>
          <p:nvSpPr>
            <p:cNvPr id="15457" name="Google Shape;15457;p63"/>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63"/>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63"/>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63"/>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63"/>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63"/>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63"/>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63"/>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63"/>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63"/>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63"/>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63"/>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63"/>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63"/>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63"/>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63"/>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63"/>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63"/>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63"/>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63"/>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63"/>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63"/>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63"/>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63"/>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63"/>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63"/>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63"/>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63"/>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63"/>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63"/>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63"/>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63"/>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63"/>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63"/>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63"/>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63"/>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63"/>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63"/>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63"/>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63"/>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63"/>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63"/>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63"/>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63"/>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63"/>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63"/>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63"/>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63"/>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63"/>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6" name="Google Shape;15506;p63"/>
          <p:cNvGrpSpPr/>
          <p:nvPr/>
        </p:nvGrpSpPr>
        <p:grpSpPr>
          <a:xfrm>
            <a:off x="5147760" y="2438370"/>
            <a:ext cx="289518" cy="357651"/>
            <a:chOff x="5172817" y="2438370"/>
            <a:chExt cx="289518" cy="357651"/>
          </a:xfrm>
        </p:grpSpPr>
        <p:sp>
          <p:nvSpPr>
            <p:cNvPr id="15507" name="Google Shape;15507;p63"/>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63"/>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63"/>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63"/>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63"/>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63"/>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63"/>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63"/>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63"/>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63"/>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63"/>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8" name="Google Shape;15518;p63"/>
          <p:cNvGrpSpPr/>
          <p:nvPr/>
        </p:nvGrpSpPr>
        <p:grpSpPr>
          <a:xfrm>
            <a:off x="3209449" y="2484534"/>
            <a:ext cx="388297" cy="293320"/>
            <a:chOff x="3234506" y="2484534"/>
            <a:chExt cx="388297" cy="293320"/>
          </a:xfrm>
        </p:grpSpPr>
        <p:sp>
          <p:nvSpPr>
            <p:cNvPr id="15519" name="Google Shape;15519;p63"/>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63"/>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63"/>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63"/>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63"/>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63"/>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63"/>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63"/>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63"/>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63"/>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63"/>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63"/>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63"/>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63"/>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63"/>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63"/>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5" name="Google Shape;15535;p63"/>
          <p:cNvGrpSpPr/>
          <p:nvPr/>
        </p:nvGrpSpPr>
        <p:grpSpPr>
          <a:xfrm>
            <a:off x="6040092" y="3367036"/>
            <a:ext cx="362553" cy="356498"/>
            <a:chOff x="6065149" y="3367036"/>
            <a:chExt cx="362553" cy="356498"/>
          </a:xfrm>
        </p:grpSpPr>
        <p:sp>
          <p:nvSpPr>
            <p:cNvPr id="15536" name="Google Shape;15536;p63"/>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63"/>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63"/>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63"/>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63"/>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1" name="Google Shape;15541;p63"/>
          <p:cNvGrpSpPr/>
          <p:nvPr/>
        </p:nvGrpSpPr>
        <p:grpSpPr>
          <a:xfrm>
            <a:off x="6515764" y="3367036"/>
            <a:ext cx="362553" cy="356498"/>
            <a:chOff x="6540821" y="3367036"/>
            <a:chExt cx="362553" cy="356498"/>
          </a:xfrm>
        </p:grpSpPr>
        <p:sp>
          <p:nvSpPr>
            <p:cNvPr id="15542" name="Google Shape;15542;p63"/>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63"/>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63"/>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63"/>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63"/>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63"/>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63"/>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9" name="Google Shape;15549;p63"/>
          <p:cNvGrpSpPr/>
          <p:nvPr/>
        </p:nvGrpSpPr>
        <p:grpSpPr>
          <a:xfrm>
            <a:off x="2277401" y="2474704"/>
            <a:ext cx="354479" cy="312561"/>
            <a:chOff x="2302458" y="2474704"/>
            <a:chExt cx="354479" cy="312561"/>
          </a:xfrm>
        </p:grpSpPr>
        <p:sp>
          <p:nvSpPr>
            <p:cNvPr id="15550" name="Google Shape;15550;p63"/>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63"/>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63"/>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63"/>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63"/>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63"/>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63"/>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63"/>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63"/>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63"/>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63"/>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63"/>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2" name="Google Shape;15562;p63"/>
          <p:cNvGrpSpPr/>
          <p:nvPr/>
        </p:nvGrpSpPr>
        <p:grpSpPr>
          <a:xfrm>
            <a:off x="2806053" y="2442538"/>
            <a:ext cx="246002" cy="348922"/>
            <a:chOff x="2831110" y="2442538"/>
            <a:chExt cx="246002" cy="348922"/>
          </a:xfrm>
        </p:grpSpPr>
        <p:sp>
          <p:nvSpPr>
            <p:cNvPr id="15563" name="Google Shape;15563;p63"/>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63"/>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63"/>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63"/>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63"/>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63"/>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63"/>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63"/>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63"/>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63"/>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63"/>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63"/>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63"/>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63"/>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7" name="Google Shape;15577;p63"/>
          <p:cNvGrpSpPr/>
          <p:nvPr/>
        </p:nvGrpSpPr>
        <p:grpSpPr>
          <a:xfrm>
            <a:off x="6991435" y="3367036"/>
            <a:ext cx="362947" cy="356498"/>
            <a:chOff x="7016492" y="3367036"/>
            <a:chExt cx="362947" cy="356498"/>
          </a:xfrm>
        </p:grpSpPr>
        <p:sp>
          <p:nvSpPr>
            <p:cNvPr id="15578" name="Google Shape;15578;p63"/>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63"/>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63"/>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63"/>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63"/>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63"/>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4" name="Google Shape;15584;p63"/>
          <p:cNvGrpSpPr/>
          <p:nvPr/>
        </p:nvGrpSpPr>
        <p:grpSpPr>
          <a:xfrm>
            <a:off x="4806717" y="3817357"/>
            <a:ext cx="362947" cy="356576"/>
            <a:chOff x="5108852" y="3817357"/>
            <a:chExt cx="362947" cy="356576"/>
          </a:xfrm>
        </p:grpSpPr>
        <p:sp>
          <p:nvSpPr>
            <p:cNvPr id="15585" name="Google Shape;15585;p63"/>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63"/>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63"/>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63"/>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89" name="Google Shape;15589;p63"/>
          <p:cNvGrpSpPr/>
          <p:nvPr/>
        </p:nvGrpSpPr>
        <p:grpSpPr>
          <a:xfrm>
            <a:off x="5703585" y="3817357"/>
            <a:ext cx="362947" cy="356576"/>
            <a:chOff x="6005720" y="3817357"/>
            <a:chExt cx="362947" cy="356576"/>
          </a:xfrm>
        </p:grpSpPr>
        <p:sp>
          <p:nvSpPr>
            <p:cNvPr id="15590" name="Google Shape;15590;p63"/>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63"/>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63"/>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63"/>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4" name="Google Shape;15594;p63"/>
          <p:cNvGrpSpPr/>
          <p:nvPr/>
        </p:nvGrpSpPr>
        <p:grpSpPr>
          <a:xfrm>
            <a:off x="5564395" y="3367036"/>
            <a:ext cx="362580" cy="356498"/>
            <a:chOff x="5589452" y="3367036"/>
            <a:chExt cx="362580" cy="356498"/>
          </a:xfrm>
        </p:grpSpPr>
        <p:sp>
          <p:nvSpPr>
            <p:cNvPr id="15595" name="Google Shape;15595;p63"/>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63"/>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63"/>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8" name="Google Shape;15598;p63"/>
          <p:cNvGrpSpPr/>
          <p:nvPr/>
        </p:nvGrpSpPr>
        <p:grpSpPr>
          <a:xfrm>
            <a:off x="7462964" y="3362475"/>
            <a:ext cx="372017" cy="365621"/>
            <a:chOff x="7488021" y="3362475"/>
            <a:chExt cx="372017" cy="365621"/>
          </a:xfrm>
        </p:grpSpPr>
        <p:sp>
          <p:nvSpPr>
            <p:cNvPr id="15599" name="Google Shape;15599;p63"/>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63"/>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63"/>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63"/>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63"/>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63"/>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63"/>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63"/>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63"/>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63"/>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9" name="Google Shape;15609;p63"/>
          <p:cNvGrpSpPr/>
          <p:nvPr/>
        </p:nvGrpSpPr>
        <p:grpSpPr>
          <a:xfrm>
            <a:off x="5088724" y="3367036"/>
            <a:ext cx="362553" cy="356498"/>
            <a:chOff x="5113781" y="3367036"/>
            <a:chExt cx="362553" cy="356498"/>
          </a:xfrm>
        </p:grpSpPr>
        <p:sp>
          <p:nvSpPr>
            <p:cNvPr id="15610" name="Google Shape;15610;p63"/>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63"/>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12" name="Google Shape;15612;p63"/>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13" name="Google Shape;15613;p63"/>
          <p:cNvGrpSpPr/>
          <p:nvPr/>
        </p:nvGrpSpPr>
        <p:grpSpPr>
          <a:xfrm>
            <a:off x="7943564" y="3365489"/>
            <a:ext cx="375818" cy="357651"/>
            <a:chOff x="7968621" y="3365489"/>
            <a:chExt cx="375818" cy="357651"/>
          </a:xfrm>
        </p:grpSpPr>
        <p:sp>
          <p:nvSpPr>
            <p:cNvPr id="15614" name="Google Shape;15614;p63"/>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63"/>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63"/>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63"/>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63"/>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63"/>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63"/>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63"/>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63"/>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63"/>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63"/>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63"/>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6" name="Google Shape;15626;p63"/>
          <p:cNvGrpSpPr/>
          <p:nvPr/>
        </p:nvGrpSpPr>
        <p:grpSpPr>
          <a:xfrm>
            <a:off x="5255151" y="3817357"/>
            <a:ext cx="362947" cy="356576"/>
            <a:chOff x="5557286" y="3817357"/>
            <a:chExt cx="362947" cy="356576"/>
          </a:xfrm>
        </p:grpSpPr>
        <p:grpSp>
          <p:nvGrpSpPr>
            <p:cNvPr id="15627" name="Google Shape;15627;p63"/>
            <p:cNvGrpSpPr/>
            <p:nvPr/>
          </p:nvGrpSpPr>
          <p:grpSpPr>
            <a:xfrm>
              <a:off x="5557286" y="3817357"/>
              <a:ext cx="362947" cy="356576"/>
              <a:chOff x="5557286" y="3817357"/>
              <a:chExt cx="362947" cy="356576"/>
            </a:xfrm>
          </p:grpSpPr>
          <p:sp>
            <p:nvSpPr>
              <p:cNvPr id="15628" name="Google Shape;15628;p63"/>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63"/>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63"/>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31" name="Google Shape;15631;p63"/>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2" name="Google Shape;15632;p63"/>
          <p:cNvGrpSpPr/>
          <p:nvPr/>
        </p:nvGrpSpPr>
        <p:grpSpPr>
          <a:xfrm>
            <a:off x="4358284" y="3817357"/>
            <a:ext cx="362947" cy="356576"/>
            <a:chOff x="4660419" y="3817357"/>
            <a:chExt cx="362947" cy="356576"/>
          </a:xfrm>
        </p:grpSpPr>
        <p:grpSp>
          <p:nvGrpSpPr>
            <p:cNvPr id="15633" name="Google Shape;15633;p63"/>
            <p:cNvGrpSpPr/>
            <p:nvPr/>
          </p:nvGrpSpPr>
          <p:grpSpPr>
            <a:xfrm>
              <a:off x="4660419" y="3817357"/>
              <a:ext cx="362947" cy="356576"/>
              <a:chOff x="4660419" y="3817357"/>
              <a:chExt cx="362947" cy="356576"/>
            </a:xfrm>
          </p:grpSpPr>
          <p:sp>
            <p:nvSpPr>
              <p:cNvPr id="15634" name="Google Shape;15634;p63"/>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63"/>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6" name="Google Shape;15636;p63"/>
            <p:cNvGrpSpPr/>
            <p:nvPr/>
          </p:nvGrpSpPr>
          <p:grpSpPr>
            <a:xfrm>
              <a:off x="4694459" y="3856408"/>
              <a:ext cx="282308" cy="265356"/>
              <a:chOff x="4690600" y="3853050"/>
              <a:chExt cx="289488" cy="272132"/>
            </a:xfrm>
          </p:grpSpPr>
          <p:sp>
            <p:nvSpPr>
              <p:cNvPr id="15637" name="Google Shape;15637;p63"/>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63"/>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39" name="Google Shape;15639;p63"/>
          <p:cNvGrpSpPr/>
          <p:nvPr/>
        </p:nvGrpSpPr>
        <p:grpSpPr>
          <a:xfrm>
            <a:off x="6159823" y="3813323"/>
            <a:ext cx="369882" cy="364325"/>
            <a:chOff x="1190200" y="238125"/>
            <a:chExt cx="5306767" cy="5212083"/>
          </a:xfrm>
        </p:grpSpPr>
        <p:grpSp>
          <p:nvGrpSpPr>
            <p:cNvPr id="15640" name="Google Shape;15640;p63"/>
            <p:cNvGrpSpPr/>
            <p:nvPr/>
          </p:nvGrpSpPr>
          <p:grpSpPr>
            <a:xfrm>
              <a:off x="1190200" y="238125"/>
              <a:ext cx="5212075" cy="5212075"/>
              <a:chOff x="1190200" y="238125"/>
              <a:chExt cx="5212075" cy="5212075"/>
            </a:xfrm>
          </p:grpSpPr>
          <p:sp>
            <p:nvSpPr>
              <p:cNvPr id="15641" name="Google Shape;15641;p63"/>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63"/>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43" name="Google Shape;15643;p63"/>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4" name="Google Shape;15644;p63"/>
          <p:cNvGrpSpPr/>
          <p:nvPr/>
        </p:nvGrpSpPr>
        <p:grpSpPr>
          <a:xfrm>
            <a:off x="3461049" y="3817357"/>
            <a:ext cx="363314" cy="356576"/>
            <a:chOff x="3763184" y="3817357"/>
            <a:chExt cx="363314" cy="356576"/>
          </a:xfrm>
        </p:grpSpPr>
        <p:sp>
          <p:nvSpPr>
            <p:cNvPr id="15645" name="Google Shape;15645;p63"/>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63"/>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63"/>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63"/>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63"/>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0" name="Google Shape;15650;p63"/>
          <p:cNvGrpSpPr/>
          <p:nvPr/>
        </p:nvGrpSpPr>
        <p:grpSpPr>
          <a:xfrm>
            <a:off x="3909850" y="3817357"/>
            <a:ext cx="362947" cy="356576"/>
            <a:chOff x="4211985" y="3817357"/>
            <a:chExt cx="362947" cy="356576"/>
          </a:xfrm>
        </p:grpSpPr>
        <p:sp>
          <p:nvSpPr>
            <p:cNvPr id="15651" name="Google Shape;15651;p63"/>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63"/>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63"/>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4" name="Google Shape;15654;p63"/>
          <p:cNvGrpSpPr/>
          <p:nvPr/>
        </p:nvGrpSpPr>
        <p:grpSpPr>
          <a:xfrm>
            <a:off x="3012615" y="3817357"/>
            <a:ext cx="362920" cy="356865"/>
            <a:chOff x="3314750" y="3817357"/>
            <a:chExt cx="362920" cy="356865"/>
          </a:xfrm>
        </p:grpSpPr>
        <p:grpSp>
          <p:nvGrpSpPr>
            <p:cNvPr id="15655" name="Google Shape;15655;p63"/>
            <p:cNvGrpSpPr/>
            <p:nvPr/>
          </p:nvGrpSpPr>
          <p:grpSpPr>
            <a:xfrm>
              <a:off x="3314750" y="3817357"/>
              <a:ext cx="362920" cy="356865"/>
              <a:chOff x="3314750" y="3817357"/>
              <a:chExt cx="362920" cy="356865"/>
            </a:xfrm>
          </p:grpSpPr>
          <p:sp>
            <p:nvSpPr>
              <p:cNvPr id="15656" name="Google Shape;15656;p63"/>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63"/>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8" name="Google Shape;15658;p63"/>
            <p:cNvGrpSpPr/>
            <p:nvPr/>
          </p:nvGrpSpPr>
          <p:grpSpPr>
            <a:xfrm>
              <a:off x="3394986" y="3894612"/>
              <a:ext cx="202339" cy="202323"/>
              <a:chOff x="935197" y="1793977"/>
              <a:chExt cx="256451" cy="256430"/>
            </a:xfrm>
          </p:grpSpPr>
          <p:sp>
            <p:nvSpPr>
              <p:cNvPr id="15659" name="Google Shape;15659;p6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6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661" name="Google Shape;15661;p63"/>
          <p:cNvGrpSpPr/>
          <p:nvPr/>
        </p:nvGrpSpPr>
        <p:grpSpPr>
          <a:xfrm>
            <a:off x="2564181" y="3817357"/>
            <a:ext cx="362920" cy="356865"/>
            <a:chOff x="2866317" y="3817357"/>
            <a:chExt cx="362920" cy="356865"/>
          </a:xfrm>
        </p:grpSpPr>
        <p:sp>
          <p:nvSpPr>
            <p:cNvPr id="15662" name="Google Shape;15662;p63"/>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63"/>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63"/>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65" name="Google Shape;15665;p6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669" name="Shape 15669"/>
        <p:cNvGrpSpPr/>
        <p:nvPr/>
      </p:nvGrpSpPr>
      <p:grpSpPr>
        <a:xfrm>
          <a:off x="0" y="0"/>
          <a:ext cx="0" cy="0"/>
          <a:chOff x="0" y="0"/>
          <a:chExt cx="0" cy="0"/>
        </a:xfrm>
      </p:grpSpPr>
      <p:pic>
        <p:nvPicPr>
          <p:cNvPr id="15670" name="Google Shape;15670;p6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sp>
        <p:nvSpPr>
          <p:cNvPr id="491" name="Google Shape;491;p30"/>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What is a lapbook?</a:t>
            </a:r>
            <a:r>
              <a:rPr lang="en"/>
              <a:t> &gt;</a:t>
            </a:r>
            <a:endParaRPr/>
          </a:p>
        </p:txBody>
      </p:sp>
      <p:sp>
        <p:nvSpPr>
          <p:cNvPr id="492" name="Google Shape;492;p30"/>
          <p:cNvSpPr txBox="1"/>
          <p:nvPr>
            <p:ph idx="1" type="body"/>
          </p:nvPr>
        </p:nvSpPr>
        <p:spPr>
          <a:xfrm>
            <a:off x="715100" y="1319200"/>
            <a:ext cx="7713900" cy="328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is a work created by the student that simulates a book with </a:t>
            </a:r>
            <a:r>
              <a:rPr b="1" lang="en"/>
              <a:t>flaps, labels or foldouts</a:t>
            </a:r>
            <a:endParaRPr b="1"/>
          </a:p>
          <a:p>
            <a:pPr indent="0" lvl="0" marL="0" rtl="0" algn="l">
              <a:spcBef>
                <a:spcPts val="1000"/>
              </a:spcBef>
              <a:spcAft>
                <a:spcPts val="0"/>
              </a:spcAft>
              <a:buNone/>
            </a:pPr>
            <a:r>
              <a:rPr lang="en"/>
              <a:t>It can cover </a:t>
            </a:r>
            <a:r>
              <a:rPr b="1" lang="en"/>
              <a:t>any topic</a:t>
            </a:r>
            <a:r>
              <a:rPr lang="en"/>
              <a:t>:</a:t>
            </a:r>
            <a:endParaRPr b="1"/>
          </a:p>
          <a:p>
            <a:pPr indent="-317500" lvl="0" marL="457200" rtl="0" algn="l">
              <a:spcBef>
                <a:spcPts val="0"/>
              </a:spcBef>
              <a:spcAft>
                <a:spcPts val="0"/>
              </a:spcAft>
              <a:buSzPts val="1400"/>
              <a:buChar char="●"/>
            </a:pPr>
            <a:r>
              <a:rPr lang="en"/>
              <a:t>Solar system</a:t>
            </a:r>
            <a:endParaRPr/>
          </a:p>
          <a:p>
            <a:pPr indent="-317500" lvl="0" marL="457200" rtl="0" algn="l">
              <a:spcBef>
                <a:spcPts val="0"/>
              </a:spcBef>
              <a:spcAft>
                <a:spcPts val="0"/>
              </a:spcAft>
              <a:buSzPts val="1400"/>
              <a:buChar char="●"/>
            </a:pPr>
            <a:r>
              <a:rPr lang="en"/>
              <a:t>A stage in history</a:t>
            </a:r>
            <a:endParaRPr/>
          </a:p>
          <a:p>
            <a:pPr indent="-317500" lvl="0" marL="457200" rtl="0" algn="l">
              <a:spcBef>
                <a:spcPts val="0"/>
              </a:spcBef>
              <a:spcAft>
                <a:spcPts val="0"/>
              </a:spcAft>
              <a:buSzPts val="1400"/>
              <a:buChar char="●"/>
            </a:pPr>
            <a:r>
              <a:rPr lang="en"/>
              <a:t>Generation of '98</a:t>
            </a:r>
            <a:endParaRPr/>
          </a:p>
          <a:p>
            <a:pPr indent="-317500" lvl="0" marL="457200" rtl="0" algn="l">
              <a:spcBef>
                <a:spcPts val="0"/>
              </a:spcBef>
              <a:spcAft>
                <a:spcPts val="0"/>
              </a:spcAft>
              <a:buSzPts val="1400"/>
              <a:buChar char="●"/>
            </a:pPr>
            <a:r>
              <a:rPr lang="en"/>
              <a:t>Culture of a country</a:t>
            </a:r>
            <a:endParaRPr/>
          </a:p>
          <a:p>
            <a:pPr indent="-317500" lvl="0" marL="457200" rtl="0" algn="l">
              <a:spcBef>
                <a:spcPts val="0"/>
              </a:spcBef>
              <a:spcAft>
                <a:spcPts val="0"/>
              </a:spcAft>
              <a:buSzPts val="1400"/>
              <a:buChar char="●"/>
            </a:pPr>
            <a:r>
              <a:rPr lang="en"/>
              <a:t>Etc</a:t>
            </a:r>
            <a:endParaRPr/>
          </a:p>
          <a:p>
            <a:pPr indent="0" lvl="0" marL="0" rtl="0" algn="l">
              <a:spcBef>
                <a:spcPts val="1000"/>
              </a:spcBef>
              <a:spcAft>
                <a:spcPts val="1000"/>
              </a:spcAft>
              <a:buNone/>
            </a:pPr>
            <a:r>
              <a:rPr lang="en"/>
              <a:t>The topic can be teacher-directed or arise from the student's interests</a:t>
            </a:r>
            <a:endParaRPr/>
          </a:p>
        </p:txBody>
      </p:sp>
      <p:grpSp>
        <p:nvGrpSpPr>
          <p:cNvPr id="493" name="Google Shape;493;p30"/>
          <p:cNvGrpSpPr/>
          <p:nvPr/>
        </p:nvGrpSpPr>
        <p:grpSpPr>
          <a:xfrm rot="-1350792">
            <a:off x="8099955" y="3592259"/>
            <a:ext cx="286278" cy="280353"/>
            <a:chOff x="3535575" y="3714175"/>
            <a:chExt cx="286275" cy="280350"/>
          </a:xfrm>
        </p:grpSpPr>
        <p:sp>
          <p:nvSpPr>
            <p:cNvPr id="494" name="Google Shape;494;p30"/>
            <p:cNvSpPr/>
            <p:nvPr/>
          </p:nvSpPr>
          <p:spPr>
            <a:xfrm>
              <a:off x="3601000" y="3829675"/>
              <a:ext cx="220850" cy="164850"/>
            </a:xfrm>
            <a:custGeom>
              <a:rect b="b" l="l" r="r" t="t"/>
              <a:pathLst>
                <a:path extrusionOk="0" h="6594" w="8834">
                  <a:moveTo>
                    <a:pt x="4401" y="1"/>
                  </a:moveTo>
                  <a:lnTo>
                    <a:pt x="1762" y="1559"/>
                  </a:lnTo>
                  <a:cubicBezTo>
                    <a:pt x="1762" y="1559"/>
                    <a:pt x="0" y="4692"/>
                    <a:pt x="2015" y="6323"/>
                  </a:cubicBezTo>
                  <a:cubicBezTo>
                    <a:pt x="2247" y="6510"/>
                    <a:pt x="2442" y="6593"/>
                    <a:pt x="2606" y="6593"/>
                  </a:cubicBezTo>
                  <a:cubicBezTo>
                    <a:pt x="3870" y="6593"/>
                    <a:pt x="3285" y="1672"/>
                    <a:pt x="3285" y="1672"/>
                  </a:cubicBezTo>
                  <a:lnTo>
                    <a:pt x="3285" y="1672"/>
                  </a:lnTo>
                  <a:cubicBezTo>
                    <a:pt x="3285" y="1672"/>
                    <a:pt x="5303" y="3548"/>
                    <a:pt x="6730" y="3548"/>
                  </a:cubicBezTo>
                  <a:cubicBezTo>
                    <a:pt x="7050" y="3548"/>
                    <a:pt x="7340" y="3454"/>
                    <a:pt x="7572" y="3222"/>
                  </a:cubicBezTo>
                  <a:cubicBezTo>
                    <a:pt x="8833" y="1959"/>
                    <a:pt x="4401" y="1"/>
                    <a:pt x="44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0"/>
            <p:cNvSpPr/>
            <p:nvPr/>
          </p:nvSpPr>
          <p:spPr>
            <a:xfrm>
              <a:off x="3535575" y="3714175"/>
              <a:ext cx="177775" cy="149300"/>
            </a:xfrm>
            <a:custGeom>
              <a:rect b="b" l="l" r="r" t="t"/>
              <a:pathLst>
                <a:path extrusionOk="0" h="5972" w="7111">
                  <a:moveTo>
                    <a:pt x="5694" y="1"/>
                  </a:moveTo>
                  <a:cubicBezTo>
                    <a:pt x="5615" y="1"/>
                    <a:pt x="5530" y="15"/>
                    <a:pt x="5439" y="44"/>
                  </a:cubicBezTo>
                  <a:cubicBezTo>
                    <a:pt x="3739" y="588"/>
                    <a:pt x="4855" y="4565"/>
                    <a:pt x="4855" y="4565"/>
                  </a:cubicBezTo>
                  <a:cubicBezTo>
                    <a:pt x="4855" y="4565"/>
                    <a:pt x="2014" y="2647"/>
                    <a:pt x="725" y="2647"/>
                  </a:cubicBezTo>
                  <a:cubicBezTo>
                    <a:pt x="263" y="2647"/>
                    <a:pt x="0" y="2894"/>
                    <a:pt x="139" y="3563"/>
                  </a:cubicBezTo>
                  <a:cubicBezTo>
                    <a:pt x="618" y="5863"/>
                    <a:pt x="3609" y="5971"/>
                    <a:pt x="4168" y="5971"/>
                  </a:cubicBezTo>
                  <a:cubicBezTo>
                    <a:pt x="4227" y="5971"/>
                    <a:pt x="4259" y="5970"/>
                    <a:pt x="4259" y="5970"/>
                  </a:cubicBezTo>
                  <a:lnTo>
                    <a:pt x="6853" y="4336"/>
                  </a:lnTo>
                  <a:cubicBezTo>
                    <a:pt x="6853" y="4336"/>
                    <a:pt x="7111" y="1"/>
                    <a:pt x="5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0"/>
            <p:cNvSpPr/>
            <p:nvPr/>
          </p:nvSpPr>
          <p:spPr>
            <a:xfrm>
              <a:off x="3590025" y="3806450"/>
              <a:ext cx="154250" cy="85300"/>
            </a:xfrm>
            <a:custGeom>
              <a:rect b="b" l="l" r="r" t="t"/>
              <a:pathLst>
                <a:path extrusionOk="0" h="3412" w="6170">
                  <a:moveTo>
                    <a:pt x="5974" y="1"/>
                  </a:moveTo>
                  <a:cubicBezTo>
                    <a:pt x="5339" y="1"/>
                    <a:pt x="0" y="2579"/>
                    <a:pt x="428" y="3226"/>
                  </a:cubicBezTo>
                  <a:cubicBezTo>
                    <a:pt x="513" y="3355"/>
                    <a:pt x="659" y="3411"/>
                    <a:pt x="850" y="3411"/>
                  </a:cubicBezTo>
                  <a:cubicBezTo>
                    <a:pt x="2268" y="3411"/>
                    <a:pt x="6169" y="265"/>
                    <a:pt x="6032" y="20"/>
                  </a:cubicBezTo>
                  <a:cubicBezTo>
                    <a:pt x="6025" y="7"/>
                    <a:pt x="6005" y="1"/>
                    <a:pt x="59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7" name="Google Shape;497;p30"/>
          <p:cNvSpPr/>
          <p:nvPr/>
        </p:nvSpPr>
        <p:spPr>
          <a:xfrm>
            <a:off x="7083950" y="416742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31"/>
          <p:cNvSpPr txBox="1"/>
          <p:nvPr>
            <p:ph type="title"/>
          </p:nvPr>
        </p:nvSpPr>
        <p:spPr>
          <a:xfrm>
            <a:off x="715100" y="535000"/>
            <a:ext cx="7713900" cy="7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 Lapbook benefits</a:t>
            </a:r>
            <a:r>
              <a:rPr lang="en"/>
              <a:t> &gt;</a:t>
            </a:r>
            <a:endParaRPr/>
          </a:p>
        </p:txBody>
      </p:sp>
      <p:sp>
        <p:nvSpPr>
          <p:cNvPr id="503" name="Google Shape;503;p31"/>
          <p:cNvSpPr txBox="1"/>
          <p:nvPr>
            <p:ph idx="1" type="body"/>
          </p:nvPr>
        </p:nvSpPr>
        <p:spPr>
          <a:xfrm>
            <a:off x="715100" y="1319200"/>
            <a:ext cx="7713900" cy="3289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Development of students' </a:t>
            </a:r>
            <a:r>
              <a:rPr b="1" lang="en"/>
              <a:t>creativity</a:t>
            </a:r>
            <a:endParaRPr b="1"/>
          </a:p>
          <a:p>
            <a:pPr indent="-317500" lvl="0" marL="457200" rtl="0" algn="l">
              <a:spcBef>
                <a:spcPts val="0"/>
              </a:spcBef>
              <a:spcAft>
                <a:spcPts val="0"/>
              </a:spcAft>
              <a:buSzPts val="1400"/>
              <a:buChar char="●"/>
            </a:pPr>
            <a:r>
              <a:rPr lang="en"/>
              <a:t>Appreciation of the </a:t>
            </a:r>
            <a:r>
              <a:rPr b="1" lang="en"/>
              <a:t>aesthetics</a:t>
            </a:r>
            <a:r>
              <a:rPr lang="en"/>
              <a:t> of the works</a:t>
            </a:r>
            <a:endParaRPr/>
          </a:p>
          <a:p>
            <a:pPr indent="-317500" lvl="0" marL="457200" rtl="0" algn="l">
              <a:spcBef>
                <a:spcPts val="0"/>
              </a:spcBef>
              <a:spcAft>
                <a:spcPts val="0"/>
              </a:spcAft>
              <a:buSzPts val="1400"/>
              <a:buChar char="●"/>
            </a:pPr>
            <a:r>
              <a:rPr lang="en"/>
              <a:t>Search for and selection of information</a:t>
            </a:r>
            <a:endParaRPr/>
          </a:p>
          <a:p>
            <a:pPr indent="-317500" lvl="0" marL="457200" rtl="0" algn="l">
              <a:spcBef>
                <a:spcPts val="0"/>
              </a:spcBef>
              <a:spcAft>
                <a:spcPts val="0"/>
              </a:spcAft>
              <a:buSzPts val="1400"/>
              <a:buChar char="●"/>
            </a:pPr>
            <a:r>
              <a:rPr lang="en"/>
              <a:t>Ability to </a:t>
            </a:r>
            <a:r>
              <a:rPr b="1" lang="en"/>
              <a:t>synthesize</a:t>
            </a:r>
            <a:endParaRPr b="1"/>
          </a:p>
          <a:p>
            <a:pPr indent="-317500" lvl="0" marL="457200" rtl="0" algn="l">
              <a:spcBef>
                <a:spcPts val="0"/>
              </a:spcBef>
              <a:spcAft>
                <a:spcPts val="0"/>
              </a:spcAft>
              <a:buSzPts val="1400"/>
              <a:buChar char="●"/>
            </a:pPr>
            <a:r>
              <a:rPr lang="en"/>
              <a:t>Learn to distribute information</a:t>
            </a:r>
            <a:endParaRPr/>
          </a:p>
          <a:p>
            <a:pPr indent="-317500" lvl="0" marL="457200" rtl="0" algn="l">
              <a:spcBef>
                <a:spcPts val="0"/>
              </a:spcBef>
              <a:spcAft>
                <a:spcPts val="0"/>
              </a:spcAft>
              <a:buSzPts val="1400"/>
              <a:buChar char="●"/>
            </a:pPr>
            <a:r>
              <a:rPr lang="en"/>
              <a:t>Improves </a:t>
            </a:r>
            <a:r>
              <a:rPr b="1" lang="en"/>
              <a:t>oral expression</a:t>
            </a:r>
            <a:r>
              <a:rPr lang="en"/>
              <a:t> in presentations</a:t>
            </a:r>
            <a:endParaRPr/>
          </a:p>
          <a:p>
            <a:pPr indent="-317500" lvl="0" marL="457200" rtl="0" algn="l">
              <a:spcBef>
                <a:spcPts val="0"/>
              </a:spcBef>
              <a:spcAft>
                <a:spcPts val="0"/>
              </a:spcAft>
              <a:buSzPts val="1400"/>
              <a:buChar char="●"/>
            </a:pPr>
            <a:r>
              <a:rPr lang="en"/>
              <a:t>Contributes to improve students' </a:t>
            </a:r>
            <a:r>
              <a:rPr b="1" lang="en"/>
              <a:t>motivation</a:t>
            </a:r>
            <a:endParaRPr/>
          </a:p>
          <a:p>
            <a:pPr indent="-317500" lvl="0" marL="457200" rtl="0" algn="l">
              <a:spcBef>
                <a:spcPts val="0"/>
              </a:spcBef>
              <a:spcAft>
                <a:spcPts val="0"/>
              </a:spcAft>
              <a:buSzPts val="1400"/>
              <a:buChar char="●"/>
            </a:pPr>
            <a:r>
              <a:rPr lang="en"/>
              <a:t>Can be adapted to different levels, contexts, ages, subjects, areas of the curriculum</a:t>
            </a:r>
            <a:endParaRPr/>
          </a:p>
        </p:txBody>
      </p:sp>
      <p:grpSp>
        <p:nvGrpSpPr>
          <p:cNvPr id="504" name="Google Shape;504;p31"/>
          <p:cNvGrpSpPr/>
          <p:nvPr/>
        </p:nvGrpSpPr>
        <p:grpSpPr>
          <a:xfrm>
            <a:off x="7968363" y="458788"/>
            <a:ext cx="689225" cy="689350"/>
            <a:chOff x="4621075" y="3451300"/>
            <a:chExt cx="689225" cy="689350"/>
          </a:xfrm>
        </p:grpSpPr>
        <p:sp>
          <p:nvSpPr>
            <p:cNvPr id="505" name="Google Shape;505;p31"/>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1"/>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1"/>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1"/>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1"/>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1"/>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4" name="Shape 514"/>
        <p:cNvGrpSpPr/>
        <p:nvPr/>
      </p:nvGrpSpPr>
      <p:grpSpPr>
        <a:xfrm>
          <a:off x="0" y="0"/>
          <a:ext cx="0" cy="0"/>
          <a:chOff x="0" y="0"/>
          <a:chExt cx="0" cy="0"/>
        </a:xfrm>
      </p:grpSpPr>
      <p:sp>
        <p:nvSpPr>
          <p:cNvPr id="515" name="Google Shape;515;p32"/>
          <p:cNvSpPr txBox="1"/>
          <p:nvPr>
            <p:ph type="title"/>
          </p:nvPr>
        </p:nvSpPr>
        <p:spPr>
          <a:xfrm>
            <a:off x="715100" y="535000"/>
            <a:ext cx="7713900" cy="14025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 Development of</a:t>
            </a:r>
            <a:endParaRPr/>
          </a:p>
          <a:p>
            <a:pPr indent="0" lvl="0" marL="0" rtl="0" algn="l">
              <a:spcBef>
                <a:spcPts val="0"/>
              </a:spcBef>
              <a:spcAft>
                <a:spcPts val="0"/>
              </a:spcAft>
              <a:buNone/>
            </a:pPr>
            <a:r>
              <a:rPr lang="en"/>
              <a:t>key competencies &gt;</a:t>
            </a:r>
            <a:endParaRPr/>
          </a:p>
        </p:txBody>
      </p:sp>
      <p:sp>
        <p:nvSpPr>
          <p:cNvPr id="516" name="Google Shape;516;p32"/>
          <p:cNvSpPr/>
          <p:nvPr/>
        </p:nvSpPr>
        <p:spPr>
          <a:xfrm>
            <a:off x="715100" y="2400500"/>
            <a:ext cx="3780600" cy="9897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5"/>
                </a:solidFill>
                <a:latin typeface="Anek Devanagari"/>
                <a:ea typeface="Anek Devanagari"/>
                <a:cs typeface="Anek Devanagari"/>
                <a:sym typeface="Anek Devanagari"/>
              </a:rPr>
              <a:t>Linguistic</a:t>
            </a:r>
            <a:r>
              <a:rPr b="1" lang="en" sz="1800">
                <a:solidFill>
                  <a:schemeClr val="accent5"/>
                </a:solidFill>
                <a:latin typeface="Anek Devanagari"/>
                <a:ea typeface="Anek Devanagari"/>
                <a:cs typeface="Anek Devanagari"/>
                <a:sym typeface="Anek Devanagari"/>
              </a:rPr>
              <a:t> </a:t>
            </a:r>
            <a:r>
              <a:rPr b="1" lang="en" sz="1800">
                <a:solidFill>
                  <a:schemeClr val="accent5"/>
                </a:solidFill>
                <a:latin typeface="Anek Devanagari"/>
                <a:ea typeface="Anek Devanagari"/>
                <a:cs typeface="Anek Devanagari"/>
                <a:sym typeface="Anek Devanagari"/>
              </a:rPr>
              <a:t>communication</a:t>
            </a:r>
            <a:r>
              <a:rPr b="1" lang="en" sz="1800">
                <a:solidFill>
                  <a:schemeClr val="accent5"/>
                </a:solidFill>
                <a:latin typeface="Anek Devanagari"/>
                <a:ea typeface="Anek Devanagari"/>
                <a:cs typeface="Anek Devanagari"/>
                <a:sym typeface="Anek Devanagari"/>
              </a:rPr>
              <a:t> skills</a:t>
            </a:r>
            <a:endParaRPr b="1" sz="1800">
              <a:solidFill>
                <a:schemeClr val="accent5"/>
              </a:solidFill>
              <a:latin typeface="Anek Devanagari"/>
              <a:ea typeface="Anek Devanagari"/>
              <a:cs typeface="Anek Devanagari"/>
              <a:sym typeface="Anek Devanagari"/>
            </a:endParaRPr>
          </a:p>
        </p:txBody>
      </p:sp>
      <p:sp>
        <p:nvSpPr>
          <p:cNvPr id="517" name="Google Shape;517;p32"/>
          <p:cNvSpPr/>
          <p:nvPr/>
        </p:nvSpPr>
        <p:spPr>
          <a:xfrm>
            <a:off x="715100" y="3542602"/>
            <a:ext cx="3780600" cy="9897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5"/>
                </a:solidFill>
                <a:latin typeface="Anek Devanagari"/>
                <a:ea typeface="Anek Devanagari"/>
                <a:cs typeface="Anek Devanagari"/>
                <a:sym typeface="Anek Devanagari"/>
              </a:rPr>
              <a:t>Digital skills</a:t>
            </a:r>
            <a:endParaRPr b="1" sz="1800">
              <a:solidFill>
                <a:schemeClr val="accent5"/>
              </a:solidFill>
              <a:latin typeface="Anek Devanagari"/>
              <a:ea typeface="Anek Devanagari"/>
              <a:cs typeface="Anek Devanagari"/>
              <a:sym typeface="Anek Devanagari"/>
            </a:endParaRPr>
          </a:p>
        </p:txBody>
      </p:sp>
      <p:sp>
        <p:nvSpPr>
          <p:cNvPr id="518" name="Google Shape;518;p32"/>
          <p:cNvSpPr/>
          <p:nvPr/>
        </p:nvSpPr>
        <p:spPr>
          <a:xfrm>
            <a:off x="4648400" y="2400500"/>
            <a:ext cx="3780600" cy="9897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5"/>
                </a:solidFill>
                <a:latin typeface="Anek Devanagari"/>
                <a:ea typeface="Anek Devanagari"/>
                <a:cs typeface="Anek Devanagari"/>
                <a:sym typeface="Anek Devanagari"/>
              </a:rPr>
              <a:t>Personal and interpersonal skills, learning to learn</a:t>
            </a:r>
            <a:endParaRPr b="1" sz="1800">
              <a:solidFill>
                <a:schemeClr val="accent5"/>
              </a:solidFill>
              <a:latin typeface="Anek Devanagari"/>
              <a:ea typeface="Anek Devanagari"/>
              <a:cs typeface="Anek Devanagari"/>
              <a:sym typeface="Anek Devanagari"/>
            </a:endParaRPr>
          </a:p>
        </p:txBody>
      </p:sp>
      <p:sp>
        <p:nvSpPr>
          <p:cNvPr id="519" name="Google Shape;519;p32"/>
          <p:cNvSpPr/>
          <p:nvPr/>
        </p:nvSpPr>
        <p:spPr>
          <a:xfrm>
            <a:off x="4648400" y="3542602"/>
            <a:ext cx="3780600" cy="989700"/>
          </a:xfrm>
          <a:prstGeom prst="roundRect">
            <a:avLst>
              <a:gd fmla="val 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chemeClr val="accent5"/>
                </a:solidFill>
                <a:latin typeface="Anek Devanagari"/>
                <a:ea typeface="Anek Devanagari"/>
                <a:cs typeface="Anek Devanagari"/>
                <a:sym typeface="Anek Devanagari"/>
              </a:rPr>
              <a:t>STEM skills</a:t>
            </a:r>
            <a:endParaRPr b="1" sz="1800">
              <a:solidFill>
                <a:schemeClr val="accent5"/>
              </a:solidFill>
              <a:latin typeface="Anek Devanagari"/>
              <a:ea typeface="Anek Devanagari"/>
              <a:cs typeface="Anek Devanagari"/>
              <a:sym typeface="Anek Devanagari"/>
            </a:endParaRPr>
          </a:p>
        </p:txBody>
      </p:sp>
      <p:grpSp>
        <p:nvGrpSpPr>
          <p:cNvPr id="520" name="Google Shape;520;p32"/>
          <p:cNvGrpSpPr/>
          <p:nvPr/>
        </p:nvGrpSpPr>
        <p:grpSpPr>
          <a:xfrm rot="5400000">
            <a:off x="7168913" y="650350"/>
            <a:ext cx="366825" cy="360075"/>
            <a:chOff x="4064275" y="3728850"/>
            <a:chExt cx="366825" cy="360075"/>
          </a:xfrm>
        </p:grpSpPr>
        <p:sp>
          <p:nvSpPr>
            <p:cNvPr id="521" name="Google Shape;521;p32"/>
            <p:cNvSpPr/>
            <p:nvPr/>
          </p:nvSpPr>
          <p:spPr>
            <a:xfrm>
              <a:off x="4064275" y="3897600"/>
              <a:ext cx="229850" cy="191325"/>
            </a:xfrm>
            <a:custGeom>
              <a:rect b="b" l="l" r="r" t="t"/>
              <a:pathLst>
                <a:path extrusionOk="0" h="7653" w="9194">
                  <a:moveTo>
                    <a:pt x="5370" y="1"/>
                  </a:moveTo>
                  <a:cubicBezTo>
                    <a:pt x="4866" y="1"/>
                    <a:pt x="761" y="96"/>
                    <a:pt x="166" y="3168"/>
                  </a:cubicBezTo>
                  <a:cubicBezTo>
                    <a:pt x="0" y="4021"/>
                    <a:pt x="332" y="4336"/>
                    <a:pt x="912" y="4336"/>
                  </a:cubicBezTo>
                  <a:cubicBezTo>
                    <a:pt x="2560" y="4336"/>
                    <a:pt x="6212" y="1798"/>
                    <a:pt x="6212" y="1798"/>
                  </a:cubicBezTo>
                  <a:lnTo>
                    <a:pt x="6212" y="1798"/>
                  </a:lnTo>
                  <a:cubicBezTo>
                    <a:pt x="6212" y="1798"/>
                    <a:pt x="4846" y="6932"/>
                    <a:pt x="7042" y="7602"/>
                  </a:cubicBezTo>
                  <a:cubicBezTo>
                    <a:pt x="7155" y="7636"/>
                    <a:pt x="7260" y="7652"/>
                    <a:pt x="7359" y="7652"/>
                  </a:cubicBezTo>
                  <a:cubicBezTo>
                    <a:pt x="9193" y="7652"/>
                    <a:pt x="8784" y="2056"/>
                    <a:pt x="8784" y="2056"/>
                  </a:cubicBezTo>
                  <a:lnTo>
                    <a:pt x="5421" y="1"/>
                  </a:lnTo>
                  <a:cubicBezTo>
                    <a:pt x="5421" y="1"/>
                    <a:pt x="5403" y="1"/>
                    <a:pt x="53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2"/>
            <p:cNvSpPr/>
            <p:nvPr/>
          </p:nvSpPr>
          <p:spPr>
            <a:xfrm>
              <a:off x="4145900" y="3728850"/>
              <a:ext cx="285200" cy="211225"/>
            </a:xfrm>
            <a:custGeom>
              <a:rect b="b" l="l" r="r" t="t"/>
              <a:pathLst>
                <a:path extrusionOk="0" h="8449" w="11408">
                  <a:moveTo>
                    <a:pt x="3328" y="1"/>
                  </a:moveTo>
                  <a:cubicBezTo>
                    <a:pt x="3115" y="1"/>
                    <a:pt x="2863" y="111"/>
                    <a:pt x="2565" y="359"/>
                  </a:cubicBezTo>
                  <a:cubicBezTo>
                    <a:pt x="1" y="2492"/>
                    <a:pt x="2320" y="6490"/>
                    <a:pt x="2320" y="6490"/>
                  </a:cubicBezTo>
                  <a:lnTo>
                    <a:pt x="5742" y="8448"/>
                  </a:lnTo>
                  <a:cubicBezTo>
                    <a:pt x="5742" y="8448"/>
                    <a:pt x="11407" y="5852"/>
                    <a:pt x="9762" y="4251"/>
                  </a:cubicBezTo>
                  <a:cubicBezTo>
                    <a:pt x="9467" y="3963"/>
                    <a:pt x="9102" y="3845"/>
                    <a:pt x="8701" y="3845"/>
                  </a:cubicBezTo>
                  <a:cubicBezTo>
                    <a:pt x="6863" y="3845"/>
                    <a:pt x="4277" y="6318"/>
                    <a:pt x="4277" y="6318"/>
                  </a:cubicBezTo>
                  <a:cubicBezTo>
                    <a:pt x="4277" y="6318"/>
                    <a:pt x="4942" y="1"/>
                    <a:pt x="33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2"/>
            <p:cNvSpPr/>
            <p:nvPr/>
          </p:nvSpPr>
          <p:spPr>
            <a:xfrm>
              <a:off x="4133075" y="3855650"/>
              <a:ext cx="199725" cy="114125"/>
            </a:xfrm>
            <a:custGeom>
              <a:rect b="b" l="l" r="r" t="t"/>
              <a:pathLst>
                <a:path extrusionOk="0" h="4565" w="7989">
                  <a:moveTo>
                    <a:pt x="1012" y="0"/>
                  </a:moveTo>
                  <a:cubicBezTo>
                    <a:pt x="889" y="0"/>
                    <a:pt x="803" y="36"/>
                    <a:pt x="761" y="113"/>
                  </a:cubicBezTo>
                  <a:cubicBezTo>
                    <a:pt x="1" y="1511"/>
                    <a:pt x="6840" y="4564"/>
                    <a:pt x="7702" y="4564"/>
                  </a:cubicBezTo>
                  <a:cubicBezTo>
                    <a:pt x="7746" y="4564"/>
                    <a:pt x="7775" y="4556"/>
                    <a:pt x="7785" y="4540"/>
                  </a:cubicBezTo>
                  <a:cubicBezTo>
                    <a:pt x="7988" y="4224"/>
                    <a:pt x="2345" y="0"/>
                    <a:pt x="10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32"/>
          <p:cNvSpPr/>
          <p:nvPr/>
        </p:nvSpPr>
        <p:spPr>
          <a:xfrm>
            <a:off x="8242700" y="1381675"/>
            <a:ext cx="186303" cy="205090"/>
          </a:xfrm>
          <a:custGeom>
            <a:rect b="b" l="l" r="r" t="t"/>
            <a:pathLst>
              <a:path extrusionOk="0" h="14715" w="13367">
                <a:moveTo>
                  <a:pt x="6683" y="1"/>
                </a:moveTo>
                <a:cubicBezTo>
                  <a:pt x="6058" y="6111"/>
                  <a:pt x="5549" y="6669"/>
                  <a:pt x="0" y="7357"/>
                </a:cubicBezTo>
                <a:cubicBezTo>
                  <a:pt x="5549" y="8047"/>
                  <a:pt x="6058" y="8605"/>
                  <a:pt x="6683" y="14715"/>
                </a:cubicBezTo>
                <a:cubicBezTo>
                  <a:pt x="7309" y="8605"/>
                  <a:pt x="7816" y="8047"/>
                  <a:pt x="13366" y="7357"/>
                </a:cubicBezTo>
                <a:cubicBezTo>
                  <a:pt x="7816" y="6669"/>
                  <a:pt x="7309" y="6111"/>
                  <a:pt x="66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2"/>
          <p:cNvSpPr txBox="1"/>
          <p:nvPr/>
        </p:nvSpPr>
        <p:spPr>
          <a:xfrm>
            <a:off x="715100" y="1861300"/>
            <a:ext cx="7713900" cy="40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Red Hat Text"/>
                <a:ea typeface="Red Hat Text"/>
                <a:cs typeface="Red Hat Text"/>
                <a:sym typeface="Red Hat Text"/>
              </a:rPr>
              <a:t>The following </a:t>
            </a:r>
            <a:r>
              <a:rPr b="1" lang="en">
                <a:solidFill>
                  <a:schemeClr val="dk1"/>
                </a:solidFill>
                <a:latin typeface="Red Hat Text"/>
                <a:ea typeface="Red Hat Text"/>
                <a:cs typeface="Red Hat Text"/>
                <a:sym typeface="Red Hat Text"/>
              </a:rPr>
              <a:t>competencies</a:t>
            </a:r>
            <a:r>
              <a:rPr lang="en">
                <a:solidFill>
                  <a:schemeClr val="dk1"/>
                </a:solidFill>
                <a:latin typeface="Red Hat Text"/>
                <a:ea typeface="Red Hat Text"/>
                <a:cs typeface="Red Hat Text"/>
                <a:sym typeface="Red Hat Text"/>
              </a:rPr>
              <a:t> can be directly benefited:</a:t>
            </a:r>
            <a:endParaRPr>
              <a:solidFill>
                <a:schemeClr val="dk1"/>
              </a:solidFill>
              <a:latin typeface="Red Hat Text"/>
              <a:ea typeface="Red Hat Text"/>
              <a:cs typeface="Red Hat Text"/>
              <a:sym typeface="Red Hat Tex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33"/>
          <p:cNvSpPr txBox="1"/>
          <p:nvPr>
            <p:ph type="title"/>
          </p:nvPr>
        </p:nvSpPr>
        <p:spPr>
          <a:xfrm>
            <a:off x="715100" y="535000"/>
            <a:ext cx="7713900" cy="78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 </a:t>
            </a:r>
            <a:r>
              <a:rPr lang="en"/>
              <a:t>Evaluation of the lapbook &gt;</a:t>
            </a:r>
            <a:endParaRPr/>
          </a:p>
        </p:txBody>
      </p:sp>
      <p:graphicFrame>
        <p:nvGraphicFramePr>
          <p:cNvPr id="531" name="Google Shape;531;p33"/>
          <p:cNvGraphicFramePr/>
          <p:nvPr/>
        </p:nvGraphicFramePr>
        <p:xfrm>
          <a:off x="715075" y="1319195"/>
          <a:ext cx="3000000" cy="3000000"/>
        </p:xfrm>
        <a:graphic>
          <a:graphicData uri="http://schemas.openxmlformats.org/drawingml/2006/table">
            <a:tbl>
              <a:tblPr>
                <a:noFill/>
                <a:tableStyleId>{AA274127-712D-4779-9C74-E336F894FF8F}</a:tableStyleId>
              </a:tblPr>
              <a:tblGrid>
                <a:gridCol w="1026350"/>
                <a:gridCol w="1671900"/>
                <a:gridCol w="1671900"/>
                <a:gridCol w="1671900"/>
                <a:gridCol w="1671900"/>
              </a:tblGrid>
              <a:tr h="396200">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Category</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Excellent</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Great</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Good</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Inadequate</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r h="1446600">
                <a:tc>
                  <a:txBody>
                    <a:bodyPr/>
                    <a:lstStyle/>
                    <a:p>
                      <a:pPr indent="0" lvl="0" marL="0" rtl="0" algn="l">
                        <a:lnSpc>
                          <a:spcPct val="115000"/>
                        </a:lnSpc>
                        <a:spcBef>
                          <a:spcPts val="0"/>
                        </a:spcBef>
                        <a:spcAft>
                          <a:spcPts val="0"/>
                        </a:spcAft>
                        <a:buNone/>
                      </a:pPr>
                      <a:r>
                        <a:rPr b="1" lang="en" sz="1000">
                          <a:solidFill>
                            <a:schemeClr val="dk1"/>
                          </a:solidFill>
                          <a:latin typeface="Anek Devanagari"/>
                          <a:ea typeface="Anek Devanagari"/>
                          <a:cs typeface="Anek Devanagari"/>
                          <a:sym typeface="Anek Devanagari"/>
                        </a:rPr>
                        <a:t>Cover</a:t>
                      </a:r>
                      <a:endParaRPr b="1" sz="1000">
                        <a:solidFill>
                          <a:schemeClr val="dk1"/>
                        </a:solidFill>
                        <a:latin typeface="Anek Devanagari"/>
                        <a:ea typeface="Anek Devanagari"/>
                        <a:cs typeface="Anek Devanagari"/>
                        <a:sym typeface="Anek Devanagari"/>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The cover is colorful, has a title and drawings related to the topic. It is clear, clean and orderly</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The cover is colorful, has a title but the drawings are not related to the topic. It is clear, clean and orderly</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The cover is colorful, has a title but the drawings are not related to the subject. It is not clear, clean</a:t>
                      </a:r>
                      <a:endParaRPr sz="1000">
                        <a:solidFill>
                          <a:schemeClr val="dk1"/>
                        </a:solidFill>
                        <a:latin typeface="Red Hat Text"/>
                        <a:ea typeface="Red Hat Text"/>
                        <a:cs typeface="Red Hat Text"/>
                        <a:sym typeface="Red Hat Text"/>
                      </a:endParaRPr>
                    </a:p>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and orderly</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The cover is lacking in decoration, has no title and the drawings are not related to the subject. It is not clear, clean</a:t>
                      </a:r>
                      <a:endParaRPr sz="1000">
                        <a:solidFill>
                          <a:schemeClr val="dk1"/>
                        </a:solidFill>
                        <a:latin typeface="Red Hat Text"/>
                        <a:ea typeface="Red Hat Text"/>
                        <a:cs typeface="Red Hat Text"/>
                        <a:sym typeface="Red Hat Text"/>
                      </a:endParaRPr>
                    </a:p>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and orderly</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r h="1446600">
                <a:tc>
                  <a:txBody>
                    <a:bodyPr/>
                    <a:lstStyle/>
                    <a:p>
                      <a:pPr indent="0" lvl="0" marL="0" rtl="0" algn="l">
                        <a:lnSpc>
                          <a:spcPct val="115000"/>
                        </a:lnSpc>
                        <a:spcBef>
                          <a:spcPts val="0"/>
                        </a:spcBef>
                        <a:spcAft>
                          <a:spcPts val="0"/>
                        </a:spcAft>
                        <a:buNone/>
                      </a:pPr>
                      <a:r>
                        <a:rPr b="1" lang="en" sz="1000">
                          <a:solidFill>
                            <a:schemeClr val="dk1"/>
                          </a:solidFill>
                          <a:latin typeface="Anek Devanagari"/>
                          <a:ea typeface="Anek Devanagari"/>
                          <a:cs typeface="Anek Devanagari"/>
                          <a:sym typeface="Anek Devanagari"/>
                        </a:rPr>
                        <a:t>Internal organization and layout of information</a:t>
                      </a:r>
                      <a:endParaRPr b="1" sz="1000">
                        <a:solidFill>
                          <a:schemeClr val="dk1"/>
                        </a:solidFill>
                        <a:latin typeface="Anek Devanagari"/>
                        <a:ea typeface="Anek Devanagari"/>
                        <a:cs typeface="Anek Devanagari"/>
                        <a:sym typeface="Anek Devanagari"/>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Contains a variety of pasted shapes and the information is in accordance with the importance and space given in the work</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Contains a variety of pasted shapes, although the information is not in accordance with the importance and space given in the work</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Contains few pasted shapes and the information is not commensurate with the importance and space given in the work</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It does not contain glued shapes, it is not very original and the importance with respect to the subject is not very significant</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bl>
          </a:graphicData>
        </a:graphic>
      </p:graphicFrame>
      <p:grpSp>
        <p:nvGrpSpPr>
          <p:cNvPr id="532" name="Google Shape;532;p33"/>
          <p:cNvGrpSpPr/>
          <p:nvPr/>
        </p:nvGrpSpPr>
        <p:grpSpPr>
          <a:xfrm>
            <a:off x="7968363" y="458788"/>
            <a:ext cx="689225" cy="689350"/>
            <a:chOff x="4621075" y="3451300"/>
            <a:chExt cx="689225" cy="689350"/>
          </a:xfrm>
        </p:grpSpPr>
        <p:sp>
          <p:nvSpPr>
            <p:cNvPr id="533" name="Google Shape;533;p33"/>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3"/>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3"/>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3"/>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3"/>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3"/>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34"/>
          <p:cNvSpPr txBox="1"/>
          <p:nvPr>
            <p:ph type="title"/>
          </p:nvPr>
        </p:nvSpPr>
        <p:spPr>
          <a:xfrm>
            <a:off x="715100" y="535000"/>
            <a:ext cx="7713900" cy="78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a:t>
            </a:r>
            <a:r>
              <a:rPr lang="en"/>
              <a:t>.</a:t>
            </a:r>
            <a:r>
              <a:rPr lang="en"/>
              <a:t> Evaluation of the lapbook</a:t>
            </a:r>
            <a:r>
              <a:rPr lang="en"/>
              <a:t> &gt;</a:t>
            </a:r>
            <a:endParaRPr/>
          </a:p>
        </p:txBody>
      </p:sp>
      <p:graphicFrame>
        <p:nvGraphicFramePr>
          <p:cNvPr id="544" name="Google Shape;544;p34"/>
          <p:cNvGraphicFramePr/>
          <p:nvPr/>
        </p:nvGraphicFramePr>
        <p:xfrm>
          <a:off x="715075" y="1319190"/>
          <a:ext cx="3000000" cy="3000000"/>
        </p:xfrm>
        <a:graphic>
          <a:graphicData uri="http://schemas.openxmlformats.org/drawingml/2006/table">
            <a:tbl>
              <a:tblPr>
                <a:noFill/>
                <a:tableStyleId>{AA274127-712D-4779-9C74-E336F894FF8F}</a:tableStyleId>
              </a:tblPr>
              <a:tblGrid>
                <a:gridCol w="1026350"/>
                <a:gridCol w="1671900"/>
                <a:gridCol w="1671900"/>
                <a:gridCol w="1671900"/>
                <a:gridCol w="1671900"/>
              </a:tblGrid>
              <a:tr h="396200">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Category</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Excellent</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Great</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Good</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Inadequate</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r h="1446550">
                <a:tc>
                  <a:txBody>
                    <a:bodyPr/>
                    <a:lstStyle/>
                    <a:p>
                      <a:pPr indent="0" lvl="0" marL="0" rtl="0" algn="l">
                        <a:lnSpc>
                          <a:spcPct val="115000"/>
                        </a:lnSpc>
                        <a:spcBef>
                          <a:spcPts val="0"/>
                        </a:spcBef>
                        <a:spcAft>
                          <a:spcPts val="0"/>
                        </a:spcAft>
                        <a:buNone/>
                      </a:pPr>
                      <a:r>
                        <a:rPr b="1" lang="en" sz="1000">
                          <a:solidFill>
                            <a:schemeClr val="dk1"/>
                          </a:solidFill>
                          <a:latin typeface="Anek Devanagari"/>
                          <a:ea typeface="Anek Devanagari"/>
                          <a:cs typeface="Anek Devanagari"/>
                          <a:sym typeface="Anek Devanagari"/>
                        </a:rPr>
                        <a:t>Content of</a:t>
                      </a:r>
                      <a:endParaRPr b="1" sz="1000">
                        <a:solidFill>
                          <a:schemeClr val="dk1"/>
                        </a:solidFill>
                        <a:latin typeface="Anek Devanagari"/>
                        <a:ea typeface="Anek Devanagari"/>
                        <a:cs typeface="Anek Devanagari"/>
                        <a:sym typeface="Anek Devanagari"/>
                      </a:endParaRPr>
                    </a:p>
                    <a:p>
                      <a:pPr indent="0" lvl="0" marL="0" rtl="0" algn="l">
                        <a:lnSpc>
                          <a:spcPct val="115000"/>
                        </a:lnSpc>
                        <a:spcBef>
                          <a:spcPts val="0"/>
                        </a:spcBef>
                        <a:spcAft>
                          <a:spcPts val="0"/>
                        </a:spcAft>
                        <a:buNone/>
                      </a:pPr>
                      <a:r>
                        <a:rPr b="1" lang="en" sz="1000">
                          <a:solidFill>
                            <a:schemeClr val="dk1"/>
                          </a:solidFill>
                          <a:latin typeface="Anek Devanagari"/>
                          <a:ea typeface="Anek Devanagari"/>
                          <a:cs typeface="Anek Devanagari"/>
                          <a:sym typeface="Anek Devanagari"/>
                        </a:rPr>
                        <a:t>the topic</a:t>
                      </a:r>
                      <a:endParaRPr b="1" sz="1000">
                        <a:solidFill>
                          <a:schemeClr val="dk1"/>
                        </a:solidFill>
                        <a:latin typeface="Anek Devanagari"/>
                        <a:ea typeface="Anek Devanagari"/>
                        <a:cs typeface="Anek Devanagari"/>
                        <a:sym typeface="Anek Devanagari"/>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Responds to all the expected sections of the chosen topic</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Responds to most of the expected sections of the chosen topic</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Identifies few sections of the chosen topic or confuses most of them</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Does not respond to the content of the topic</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r h="1446550">
                <a:tc>
                  <a:txBody>
                    <a:bodyPr/>
                    <a:lstStyle/>
                    <a:p>
                      <a:pPr indent="0" lvl="0" marL="0" rtl="0" algn="l">
                        <a:lnSpc>
                          <a:spcPct val="115000"/>
                        </a:lnSpc>
                        <a:spcBef>
                          <a:spcPts val="0"/>
                        </a:spcBef>
                        <a:spcAft>
                          <a:spcPts val="0"/>
                        </a:spcAft>
                        <a:buNone/>
                      </a:pPr>
                      <a:r>
                        <a:rPr b="1" lang="en" sz="1000">
                          <a:solidFill>
                            <a:schemeClr val="dk1"/>
                          </a:solidFill>
                          <a:latin typeface="Anek Devanagari"/>
                          <a:ea typeface="Anek Devanagari"/>
                          <a:cs typeface="Anek Devanagari"/>
                          <a:sym typeface="Anek Devanagari"/>
                        </a:rPr>
                        <a:t>Spelling</a:t>
                      </a:r>
                      <a:endParaRPr b="1" sz="1000">
                        <a:solidFill>
                          <a:schemeClr val="dk1"/>
                        </a:solidFill>
                        <a:latin typeface="Anek Devanagari"/>
                        <a:ea typeface="Anek Devanagari"/>
                        <a:cs typeface="Anek Devanagari"/>
                        <a:sym typeface="Anek Devanagari"/>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No misspellings and legible and has clear handwriting</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Contains 2-3 spelling errors and the handwriting is legible and clear</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Contains more than 3 errors and handwriting is not legible and clear</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It contains many errors. The handwriting is incomprehensible</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bl>
          </a:graphicData>
        </a:graphic>
      </p:graphicFrame>
      <p:grpSp>
        <p:nvGrpSpPr>
          <p:cNvPr id="545" name="Google Shape;545;p34"/>
          <p:cNvGrpSpPr/>
          <p:nvPr/>
        </p:nvGrpSpPr>
        <p:grpSpPr>
          <a:xfrm>
            <a:off x="7968363" y="458788"/>
            <a:ext cx="689225" cy="689350"/>
            <a:chOff x="4621075" y="3451300"/>
            <a:chExt cx="689225" cy="689350"/>
          </a:xfrm>
        </p:grpSpPr>
        <p:sp>
          <p:nvSpPr>
            <p:cNvPr id="546" name="Google Shape;546;p34"/>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4"/>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4"/>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4"/>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4"/>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4"/>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35"/>
          <p:cNvSpPr txBox="1"/>
          <p:nvPr>
            <p:ph type="title"/>
          </p:nvPr>
        </p:nvSpPr>
        <p:spPr>
          <a:xfrm>
            <a:off x="715100" y="535000"/>
            <a:ext cx="7713900" cy="7842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 </a:t>
            </a:r>
            <a:r>
              <a:rPr lang="en"/>
              <a:t>Evaluation of the lapbook</a:t>
            </a:r>
            <a:r>
              <a:rPr lang="en"/>
              <a:t> &gt;</a:t>
            </a:r>
            <a:endParaRPr/>
          </a:p>
        </p:txBody>
      </p:sp>
      <p:graphicFrame>
        <p:nvGraphicFramePr>
          <p:cNvPr id="557" name="Google Shape;557;p35"/>
          <p:cNvGraphicFramePr/>
          <p:nvPr/>
        </p:nvGraphicFramePr>
        <p:xfrm>
          <a:off x="715075" y="1319195"/>
          <a:ext cx="3000000" cy="3000000"/>
        </p:xfrm>
        <a:graphic>
          <a:graphicData uri="http://schemas.openxmlformats.org/drawingml/2006/table">
            <a:tbl>
              <a:tblPr>
                <a:noFill/>
                <a:tableStyleId>{AA274127-712D-4779-9C74-E336F894FF8F}</a:tableStyleId>
              </a:tblPr>
              <a:tblGrid>
                <a:gridCol w="1026350"/>
                <a:gridCol w="1671900"/>
                <a:gridCol w="1671900"/>
                <a:gridCol w="1671900"/>
                <a:gridCol w="1671900"/>
              </a:tblGrid>
              <a:tr h="396200">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Category</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Excellent</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Great</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Good</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dk1"/>
                          </a:solidFill>
                          <a:latin typeface="Anek Devanagari"/>
                          <a:ea typeface="Anek Devanagari"/>
                          <a:cs typeface="Anek Devanagari"/>
                          <a:sym typeface="Anek Devanagari"/>
                        </a:rPr>
                        <a:t>Inadequate</a:t>
                      </a:r>
                      <a:endParaRPr b="1">
                        <a:solidFill>
                          <a:schemeClr val="dk1"/>
                        </a:solidFill>
                        <a:latin typeface="Anek Devanagari"/>
                        <a:ea typeface="Anek Devanagari"/>
                        <a:cs typeface="Anek Devanagari"/>
                        <a:sym typeface="Anek Devanagari"/>
                      </a:endParaRPr>
                    </a:p>
                  </a:txBody>
                  <a:tcPr marT="91425" marB="91425" marR="91425" marL="91425" anchor="ctr">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r h="1593675">
                <a:tc>
                  <a:txBody>
                    <a:bodyPr/>
                    <a:lstStyle/>
                    <a:p>
                      <a:pPr indent="0" lvl="0" marL="0" rtl="0" algn="l">
                        <a:lnSpc>
                          <a:spcPct val="115000"/>
                        </a:lnSpc>
                        <a:spcBef>
                          <a:spcPts val="0"/>
                        </a:spcBef>
                        <a:spcAft>
                          <a:spcPts val="0"/>
                        </a:spcAft>
                        <a:buNone/>
                      </a:pPr>
                      <a:r>
                        <a:rPr b="1" lang="en" sz="1000">
                          <a:solidFill>
                            <a:schemeClr val="dk1"/>
                          </a:solidFill>
                          <a:latin typeface="Anek Devanagari"/>
                          <a:ea typeface="Anek Devanagari"/>
                          <a:cs typeface="Anek Devanagari"/>
                          <a:sym typeface="Anek Devanagari"/>
                        </a:rPr>
                        <a:t>Relation of concepts</a:t>
                      </a:r>
                      <a:endParaRPr b="1" sz="1000">
                        <a:solidFill>
                          <a:schemeClr val="dk1"/>
                        </a:solidFill>
                        <a:latin typeface="Anek Devanagari"/>
                        <a:ea typeface="Anek Devanagari"/>
                        <a:cs typeface="Anek Devanagari"/>
                        <a:sym typeface="Anek Devanagari"/>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The concepts treated have a correct relationship between them and the space they use and summarize the subject</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The concepts treated have a correct relationship between them although the space they use in the lapbook is not correct. Summarizes the subject</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The concepts treated do not have a correct relationship between them although they respond in a general way to the topic treated. The space they use is correct and they summarize </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The concepts treated do not have a correct relationship between them and the topic to be developed. The space used is not in accordance with the importance of the subject matter</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r h="1291500">
                <a:tc>
                  <a:txBody>
                    <a:bodyPr/>
                    <a:lstStyle/>
                    <a:p>
                      <a:pPr indent="0" lvl="0" marL="0" rtl="0" algn="l">
                        <a:lnSpc>
                          <a:spcPct val="115000"/>
                        </a:lnSpc>
                        <a:spcBef>
                          <a:spcPts val="0"/>
                        </a:spcBef>
                        <a:spcAft>
                          <a:spcPts val="0"/>
                        </a:spcAft>
                        <a:buNone/>
                      </a:pPr>
                      <a:r>
                        <a:rPr b="1" lang="en" sz="1000">
                          <a:solidFill>
                            <a:schemeClr val="dk1"/>
                          </a:solidFill>
                          <a:latin typeface="Anek Devanagari"/>
                          <a:ea typeface="Anek Devanagari"/>
                          <a:cs typeface="Anek Devanagari"/>
                          <a:sym typeface="Anek Devanagari"/>
                        </a:rPr>
                        <a:t>Oral presentation</a:t>
                      </a:r>
                      <a:endParaRPr b="1" sz="1000">
                        <a:solidFill>
                          <a:schemeClr val="dk1"/>
                        </a:solidFill>
                        <a:latin typeface="Anek Devanagari"/>
                        <a:ea typeface="Anek Devanagari"/>
                        <a:cs typeface="Anek Devanagari"/>
                        <a:sym typeface="Anek Devanagari"/>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Correct tone and modulation of the voice during the explanation and correct diction. Memorization of relevant aspects very good and without reading</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Tone and modulation of voice during explanation and correct diction. Memorization of relevant aspects good</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Weak tone of explanation and diction with pauses or in a rushed manner. Memorization of relevant aspects is low and reads constantly</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c>
                  <a:txBody>
                    <a:bodyPr/>
                    <a:lstStyle/>
                    <a:p>
                      <a:pPr indent="0" lvl="0" marL="0" rtl="0" algn="l">
                        <a:lnSpc>
                          <a:spcPct val="115000"/>
                        </a:lnSpc>
                        <a:spcBef>
                          <a:spcPts val="0"/>
                        </a:spcBef>
                        <a:spcAft>
                          <a:spcPts val="0"/>
                        </a:spcAft>
                        <a:buNone/>
                      </a:pPr>
                      <a:r>
                        <a:rPr lang="en" sz="1000">
                          <a:solidFill>
                            <a:schemeClr val="dk1"/>
                          </a:solidFill>
                          <a:latin typeface="Red Hat Text"/>
                          <a:ea typeface="Red Hat Text"/>
                          <a:cs typeface="Red Hat Text"/>
                          <a:sym typeface="Red Hat Text"/>
                        </a:rPr>
                        <a:t>Inaudible or excessively loud tone of explanation and incorrect diction. Poor memorization of relevant aspects, only reading</a:t>
                      </a:r>
                      <a:endParaRPr sz="1000">
                        <a:solidFill>
                          <a:schemeClr val="dk1"/>
                        </a:solidFill>
                        <a:latin typeface="Red Hat Text"/>
                        <a:ea typeface="Red Hat Text"/>
                        <a:cs typeface="Red Hat Text"/>
                        <a:sym typeface="Red Hat Text"/>
                      </a:endParaRPr>
                    </a:p>
                  </a:txBody>
                  <a:tcPr marT="91425" marB="91425" marR="91425" marL="91425">
                    <a:lnL cap="flat" cmpd="sng" w="9525">
                      <a:solidFill>
                        <a:schemeClr val="dk1"/>
                      </a:solidFill>
                      <a:prstDash val="dash"/>
                      <a:round/>
                      <a:headEnd len="sm" w="sm" type="none"/>
                      <a:tailEnd len="sm" w="sm" type="none"/>
                    </a:lnL>
                    <a:lnR cap="flat" cmpd="sng" w="9525">
                      <a:solidFill>
                        <a:schemeClr val="dk1"/>
                      </a:solidFill>
                      <a:prstDash val="dash"/>
                      <a:round/>
                      <a:headEnd len="sm" w="sm" type="none"/>
                      <a:tailEnd len="sm" w="sm" type="none"/>
                    </a:lnR>
                    <a:lnT cap="flat" cmpd="sng" w="9525">
                      <a:solidFill>
                        <a:schemeClr val="dk1"/>
                      </a:solidFill>
                      <a:prstDash val="dash"/>
                      <a:round/>
                      <a:headEnd len="sm" w="sm" type="none"/>
                      <a:tailEnd len="sm" w="sm" type="none"/>
                    </a:lnT>
                    <a:lnB cap="flat" cmpd="sng" w="9525">
                      <a:solidFill>
                        <a:schemeClr val="dk1"/>
                      </a:solidFill>
                      <a:prstDash val="dash"/>
                      <a:round/>
                      <a:headEnd len="sm" w="sm" type="none"/>
                      <a:tailEnd len="sm" w="sm" type="none"/>
                    </a:lnB>
                  </a:tcPr>
                </a:tc>
              </a:tr>
            </a:tbl>
          </a:graphicData>
        </a:graphic>
      </p:graphicFrame>
      <p:grpSp>
        <p:nvGrpSpPr>
          <p:cNvPr id="558" name="Google Shape;558;p35"/>
          <p:cNvGrpSpPr/>
          <p:nvPr/>
        </p:nvGrpSpPr>
        <p:grpSpPr>
          <a:xfrm>
            <a:off x="7968363" y="458788"/>
            <a:ext cx="689225" cy="689350"/>
            <a:chOff x="4621075" y="3451300"/>
            <a:chExt cx="689225" cy="689350"/>
          </a:xfrm>
        </p:grpSpPr>
        <p:sp>
          <p:nvSpPr>
            <p:cNvPr id="559" name="Google Shape;559;p35"/>
            <p:cNvSpPr/>
            <p:nvPr/>
          </p:nvSpPr>
          <p:spPr>
            <a:xfrm>
              <a:off x="4919425" y="3451300"/>
              <a:ext cx="83125" cy="689350"/>
            </a:xfrm>
            <a:custGeom>
              <a:rect b="b" l="l" r="r" t="t"/>
              <a:pathLst>
                <a:path extrusionOk="0" h="27574" w="3325">
                  <a:moveTo>
                    <a:pt x="1662" y="1"/>
                  </a:moveTo>
                  <a:lnTo>
                    <a:pt x="0" y="13788"/>
                  </a:lnTo>
                  <a:lnTo>
                    <a:pt x="1662" y="27573"/>
                  </a:lnTo>
                  <a:lnTo>
                    <a:pt x="3325" y="13788"/>
                  </a:lnTo>
                  <a:lnTo>
                    <a:pt x="1662"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5"/>
            <p:cNvSpPr/>
            <p:nvPr/>
          </p:nvSpPr>
          <p:spPr>
            <a:xfrm>
              <a:off x="4665050" y="3622175"/>
              <a:ext cx="596950" cy="344675"/>
            </a:xfrm>
            <a:custGeom>
              <a:rect b="b" l="l" r="r" t="t"/>
              <a:pathLst>
                <a:path extrusionOk="0" h="13787" w="23878">
                  <a:moveTo>
                    <a:pt x="0" y="1"/>
                  </a:moveTo>
                  <a:lnTo>
                    <a:pt x="11108" y="8333"/>
                  </a:lnTo>
                  <a:lnTo>
                    <a:pt x="23878" y="13786"/>
                  </a:lnTo>
                  <a:lnTo>
                    <a:pt x="12770" y="5454"/>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5"/>
            <p:cNvSpPr/>
            <p:nvPr/>
          </p:nvSpPr>
          <p:spPr>
            <a:xfrm>
              <a:off x="4665050" y="3619225"/>
              <a:ext cx="596950" cy="344675"/>
            </a:xfrm>
            <a:custGeom>
              <a:rect b="b" l="l" r="r" t="t"/>
              <a:pathLst>
                <a:path extrusionOk="0" h="13787" w="23878">
                  <a:moveTo>
                    <a:pt x="23878" y="1"/>
                  </a:moveTo>
                  <a:lnTo>
                    <a:pt x="11108" y="5454"/>
                  </a:lnTo>
                  <a:lnTo>
                    <a:pt x="0" y="13786"/>
                  </a:lnTo>
                  <a:lnTo>
                    <a:pt x="12770" y="8333"/>
                  </a:lnTo>
                  <a:lnTo>
                    <a:pt x="2387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5"/>
            <p:cNvSpPr/>
            <p:nvPr/>
          </p:nvSpPr>
          <p:spPr>
            <a:xfrm>
              <a:off x="4793225" y="3493850"/>
              <a:ext cx="336150" cy="601800"/>
            </a:xfrm>
            <a:custGeom>
              <a:rect b="b" l="l" r="r" t="t"/>
              <a:pathLst>
                <a:path extrusionOk="0" h="24072" w="13446">
                  <a:moveTo>
                    <a:pt x="13445" y="0"/>
                  </a:moveTo>
                  <a:lnTo>
                    <a:pt x="5271" y="11225"/>
                  </a:lnTo>
                  <a:lnTo>
                    <a:pt x="1" y="24072"/>
                  </a:lnTo>
                  <a:lnTo>
                    <a:pt x="8175" y="12845"/>
                  </a:lnTo>
                  <a:lnTo>
                    <a:pt x="1344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5"/>
            <p:cNvSpPr/>
            <p:nvPr/>
          </p:nvSpPr>
          <p:spPr>
            <a:xfrm>
              <a:off x="4787700" y="3498675"/>
              <a:ext cx="353125" cy="592025"/>
            </a:xfrm>
            <a:custGeom>
              <a:rect b="b" l="l" r="r" t="t"/>
              <a:pathLst>
                <a:path extrusionOk="0" h="23681" w="14125">
                  <a:moveTo>
                    <a:pt x="0" y="1"/>
                  </a:moveTo>
                  <a:lnTo>
                    <a:pt x="5635" y="12692"/>
                  </a:lnTo>
                  <a:lnTo>
                    <a:pt x="14124" y="23680"/>
                  </a:lnTo>
                  <a:lnTo>
                    <a:pt x="8489" y="10989"/>
                  </a:ln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5"/>
            <p:cNvSpPr/>
            <p:nvPr/>
          </p:nvSpPr>
          <p:spPr>
            <a:xfrm>
              <a:off x="4621075" y="3750525"/>
              <a:ext cx="689225" cy="83150"/>
            </a:xfrm>
            <a:custGeom>
              <a:rect b="b" l="l" r="r" t="t"/>
              <a:pathLst>
                <a:path extrusionOk="0" h="3326" w="27569">
                  <a:moveTo>
                    <a:pt x="13760" y="1"/>
                  </a:moveTo>
                  <a:lnTo>
                    <a:pt x="1" y="1860"/>
                  </a:lnTo>
                  <a:lnTo>
                    <a:pt x="13808" y="3325"/>
                  </a:lnTo>
                  <a:lnTo>
                    <a:pt x="27569" y="1467"/>
                  </a:lnTo>
                  <a:lnTo>
                    <a:pt x="1376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apbooks by Slidesgo">
  <a:themeElements>
    <a:clrScheme name="Simple Light">
      <a:dk1>
        <a:srgbClr val="3D0532"/>
      </a:dk1>
      <a:lt1>
        <a:srgbClr val="F7796A"/>
      </a:lt1>
      <a:dk2>
        <a:srgbClr val="F69F4F"/>
      </a:dk2>
      <a:lt2>
        <a:srgbClr val="7AD6C9"/>
      </a:lt2>
      <a:accent1>
        <a:srgbClr val="6480DD"/>
      </a:accent1>
      <a:accent2>
        <a:srgbClr val="F8DFDE"/>
      </a:accent2>
      <a:accent3>
        <a:srgbClr val="F8C0C9"/>
      </a:accent3>
      <a:accent4>
        <a:srgbClr val="7960B3"/>
      </a:accent4>
      <a:accent5>
        <a:srgbClr val="FFFFFF"/>
      </a:accent5>
      <a:accent6>
        <a:srgbClr val="FFFFFF"/>
      </a:accent6>
      <a:hlink>
        <a:srgbClr val="3D053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